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8"/>
  </p:notesMasterIdLst>
  <p:handoutMasterIdLst>
    <p:handoutMasterId r:id="rId29"/>
  </p:handoutMasterIdLst>
  <p:sldIdLst>
    <p:sldId id="256" r:id="rId3"/>
    <p:sldId id="262" r:id="rId4"/>
    <p:sldId id="263" r:id="rId5"/>
    <p:sldId id="277" r:id="rId6"/>
    <p:sldId id="279" r:id="rId7"/>
    <p:sldId id="257" r:id="rId8"/>
    <p:sldId id="297" r:id="rId9"/>
    <p:sldId id="258" r:id="rId10"/>
    <p:sldId id="264" r:id="rId11"/>
    <p:sldId id="299" r:id="rId12"/>
    <p:sldId id="294" r:id="rId13"/>
    <p:sldId id="300" r:id="rId14"/>
    <p:sldId id="301" r:id="rId15"/>
    <p:sldId id="302" r:id="rId16"/>
    <p:sldId id="303" r:id="rId17"/>
    <p:sldId id="304" r:id="rId18"/>
    <p:sldId id="305" r:id="rId19"/>
    <p:sldId id="306" r:id="rId20"/>
    <p:sldId id="307" r:id="rId21"/>
    <p:sldId id="308" r:id="rId22"/>
    <p:sldId id="309" r:id="rId23"/>
    <p:sldId id="310" r:id="rId24"/>
    <p:sldId id="311" r:id="rId25"/>
    <p:sldId id="292" r:id="rId26"/>
    <p:sldId id="273" r:id="rId27"/>
  </p:sldIdLst>
  <p:sldSz cx="12192000" cy="6858000"/>
  <p:notesSz cx="6858000" cy="9144000"/>
  <p:embeddedFontLst>
    <p:embeddedFont>
      <p:font typeface="汉仪雅酷黑 45W" panose="020B0404020202020204" pitchFamily="34" charset="-122"/>
      <p:regular r:id="rId33"/>
    </p:embeddedFont>
    <p:embeddedFont>
      <p:font typeface="思源黑体 CN Medium" panose="020B0600000000000000" charset="-122"/>
      <p:regular r:id="rId34"/>
    </p:embeddedFont>
    <p:embeddedFont>
      <p:font typeface="思源黑体 CN Bold" panose="020B0800000000000000" charset="-122"/>
      <p:bold r:id="rId35"/>
    </p:embeddedFont>
    <p:embeddedFont>
      <p:font typeface="思源黑体 CN Regular" panose="020B0500000000000000" charset="-122"/>
      <p:regular r:id="rId36"/>
    </p:embeddedFont>
    <p:embeddedFont>
      <p:font typeface="思源黑体 CN Normal" panose="020B0400000000000000" charset="-122"/>
      <p:regular r:id="rId37"/>
    </p:embeddedFont>
    <p:embeddedFont>
      <p:font typeface="思源宋体 CN Heavy" panose="02020900000000000000" charset="-122"/>
      <p:bold r:id="rId38"/>
    </p:embeddedFont>
    <p:embeddedFont>
      <p:font typeface="等线" panose="02010600030101010101" charset="-122"/>
      <p:regular r:id="rId39"/>
    </p:embeddedFont>
    <p:embeddedFont>
      <p:font typeface="Calibri" panose="020F0502020204030204" charset="0"/>
      <p:regular r:id="rId40"/>
      <p:bold r:id="rId41"/>
      <p:italic r:id="rId42"/>
      <p:boldItalic r:id="rId43"/>
    </p:embeddedFont>
  </p:embeddedFontLst>
  <p:custDataLst>
    <p:tags r:id="rId4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8C08"/>
    <a:srgbClr val="ED7D31"/>
    <a:srgbClr val="FEBB5A"/>
    <a:srgbClr val="FFD4A0"/>
    <a:srgbClr val="EFC687"/>
    <a:srgbClr val="BC4DA6"/>
    <a:srgbClr val="5C50D6"/>
    <a:srgbClr val="3D50D9"/>
    <a:srgbClr val="2050DC"/>
    <a:srgbClr val="D674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1" autoAdjust="0"/>
    <p:restoredTop sz="94660"/>
  </p:normalViewPr>
  <p:slideViewPr>
    <p:cSldViewPr snapToGrid="0">
      <p:cViewPr>
        <p:scale>
          <a:sx n="100" d="100"/>
          <a:sy n="100" d="100"/>
        </p:scale>
        <p:origin x="258" y="3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4" Type="http://schemas.openxmlformats.org/officeDocument/2006/relationships/tags" Target="tags/tag285.xml"/><Relationship Id="rId43" Type="http://schemas.openxmlformats.org/officeDocument/2006/relationships/font" Target="fonts/font11.fntdata"/><Relationship Id="rId42" Type="http://schemas.openxmlformats.org/officeDocument/2006/relationships/font" Target="fonts/font10.fntdata"/><Relationship Id="rId41" Type="http://schemas.openxmlformats.org/officeDocument/2006/relationships/font" Target="fonts/font9.fntdata"/><Relationship Id="rId40" Type="http://schemas.openxmlformats.org/officeDocument/2006/relationships/font" Target="fonts/font8.fntdata"/><Relationship Id="rId4" Type="http://schemas.openxmlformats.org/officeDocument/2006/relationships/slide" Target="slides/slide2.xml"/><Relationship Id="rId39" Type="http://schemas.openxmlformats.org/officeDocument/2006/relationships/font" Target="fonts/font7.fntdata"/><Relationship Id="rId38" Type="http://schemas.openxmlformats.org/officeDocument/2006/relationships/font" Target="fonts/font6.fntdata"/><Relationship Id="rId37" Type="http://schemas.openxmlformats.org/officeDocument/2006/relationships/font" Target="fonts/font5.fntdata"/><Relationship Id="rId36" Type="http://schemas.openxmlformats.org/officeDocument/2006/relationships/font" Target="fonts/font4.fntdata"/><Relationship Id="rId35" Type="http://schemas.openxmlformats.org/officeDocument/2006/relationships/font" Target="fonts/font3.fntdata"/><Relationship Id="rId34" Type="http://schemas.openxmlformats.org/officeDocument/2006/relationships/font" Target="fonts/font2.fntdata"/><Relationship Id="rId33" Type="http://schemas.openxmlformats.org/officeDocument/2006/relationships/font" Target="fonts/font1.fntdata"/><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handoutMaster" Target="handoutMasters/handoutMaster1.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B0ADBE-A79B-4B4C-A5DA-95495B11057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E06902-474D-4C6D-9A3C-9568079FC1B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任意多边形: 形状 7"/>
          <p:cNvSpPr/>
          <p:nvPr userDrawn="1"/>
        </p:nvSpPr>
        <p:spPr>
          <a:xfrm flipH="1">
            <a:off x="6225166" y="-15874"/>
            <a:ext cx="5966834" cy="1788603"/>
          </a:xfrm>
          <a:custGeom>
            <a:avLst/>
            <a:gdLst>
              <a:gd name="connsiteX0" fmla="*/ 5966834 w 5966834"/>
              <a:gd name="connsiteY0" fmla="*/ 0 h 1788603"/>
              <a:gd name="connsiteX1" fmla="*/ 0 w 5966834"/>
              <a:gd name="connsiteY1" fmla="*/ 0 h 1788603"/>
              <a:gd name="connsiteX2" fmla="*/ 0 w 5966834"/>
              <a:gd name="connsiteY2" fmla="*/ 1598512 h 1788603"/>
              <a:gd name="connsiteX3" fmla="*/ 64399 w 5966834"/>
              <a:gd name="connsiteY3" fmla="*/ 1575097 h 1788603"/>
              <a:gd name="connsiteX4" fmla="*/ 812800 w 5966834"/>
              <a:gd name="connsiteY4" fmla="*/ 1390650 h 1788603"/>
              <a:gd name="connsiteX5" fmla="*/ 4533900 w 5966834"/>
              <a:gd name="connsiteY5" fmla="*/ 1733550 h 1788603"/>
              <a:gd name="connsiteX6" fmla="*/ 5936159 w 5966834"/>
              <a:gd name="connsiteY6" fmla="*/ 47708 h 1788603"/>
              <a:gd name="connsiteX7" fmla="*/ 5966834 w 5966834"/>
              <a:gd name="connsiteY7" fmla="*/ 0 h 178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6834" h="1788603">
                <a:moveTo>
                  <a:pt x="5966834" y="0"/>
                </a:moveTo>
                <a:lnTo>
                  <a:pt x="0" y="0"/>
                </a:lnTo>
                <a:lnTo>
                  <a:pt x="0" y="1598512"/>
                </a:lnTo>
                <a:lnTo>
                  <a:pt x="64399" y="1575097"/>
                </a:lnTo>
                <a:cubicBezTo>
                  <a:pt x="320526" y="1487866"/>
                  <a:pt x="571500" y="1421606"/>
                  <a:pt x="812800" y="1390650"/>
                </a:cubicBezTo>
                <a:cubicBezTo>
                  <a:pt x="2099733" y="1225550"/>
                  <a:pt x="3653367" y="1996058"/>
                  <a:pt x="4533900" y="1733550"/>
                </a:cubicBezTo>
                <a:cubicBezTo>
                  <a:pt x="5304367" y="1503856"/>
                  <a:pt x="5578938" y="635592"/>
                  <a:pt x="5936159" y="47708"/>
                </a:cubicBezTo>
                <a:lnTo>
                  <a:pt x="5966834" y="0"/>
                </a:lnTo>
                <a:close/>
              </a:path>
            </a:pathLst>
          </a:custGeom>
          <a:gradFill flip="none" rotWithShape="1">
            <a:gsLst>
              <a:gs pos="0">
                <a:schemeClr val="bg1">
                  <a:lumMod val="95000"/>
                  <a:alpha val="23000"/>
                </a:schemeClr>
              </a:gs>
              <a:gs pos="100000">
                <a:schemeClr val="bg1">
                  <a:lumMod val="85000"/>
                  <a:alpha val="5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3" name="文本占位符 2"/>
          <p:cNvSpPr>
            <a:spLocks noGrp="1"/>
          </p:cNvSpPr>
          <p:nvPr>
            <p:ph type="body" idx="1"/>
          </p:nvPr>
        </p:nvSpPr>
        <p:spPr>
          <a:xfrm>
            <a:off x="838200" y="1825625"/>
            <a:ext cx="10515600" cy="4351338"/>
          </a:xfrm>
          <a:prstGeom prst="rect">
            <a:avLst/>
          </a:prstGeom>
          <a:ln>
            <a:noFill/>
          </a:ln>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a:ln>
            <a:noFill/>
          </a:ln>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a:ln>
            <a:noFill/>
          </a:ln>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a:ln>
            <a:noFill/>
          </a:ln>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
        <p:nvSpPr>
          <p:cNvPr id="7" name="任意多边形: 形状 6"/>
          <p:cNvSpPr/>
          <p:nvPr userDrawn="1"/>
        </p:nvSpPr>
        <p:spPr>
          <a:xfrm flipH="1">
            <a:off x="1" y="0"/>
            <a:ext cx="1162051" cy="5986843"/>
          </a:xfrm>
          <a:custGeom>
            <a:avLst/>
            <a:gdLst>
              <a:gd name="connsiteX0" fmla="*/ 1162051 w 1162051"/>
              <a:gd name="connsiteY0" fmla="*/ 0 h 5986843"/>
              <a:gd name="connsiteX1" fmla="*/ 1125639 w 1162051"/>
              <a:gd name="connsiteY1" fmla="*/ 0 h 5986843"/>
              <a:gd name="connsiteX2" fmla="*/ 1055364 w 1162051"/>
              <a:gd name="connsiteY2" fmla="*/ 193278 h 5986843"/>
              <a:gd name="connsiteX3" fmla="*/ 1 w 1162051"/>
              <a:gd name="connsiteY3" fmla="*/ 3187700 h 5986843"/>
              <a:gd name="connsiteX4" fmla="*/ 1020675 w 1162051"/>
              <a:gd name="connsiteY4" fmla="*/ 5879095 h 5986843"/>
              <a:gd name="connsiteX5" fmla="*/ 1162051 w 1162051"/>
              <a:gd name="connsiteY5" fmla="*/ 5986843 h 5986843"/>
              <a:gd name="connsiteX6" fmla="*/ 1162051 w 1162051"/>
              <a:gd name="connsiteY6" fmla="*/ 0 h 59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051" h="5986843">
                <a:moveTo>
                  <a:pt x="1162051" y="0"/>
                </a:moveTo>
                <a:lnTo>
                  <a:pt x="1125639" y="0"/>
                </a:lnTo>
                <a:lnTo>
                  <a:pt x="1055364" y="193278"/>
                </a:lnTo>
                <a:cubicBezTo>
                  <a:pt x="656890" y="1229519"/>
                  <a:pt x="-671" y="2324100"/>
                  <a:pt x="1" y="3187700"/>
                </a:cubicBezTo>
                <a:cubicBezTo>
                  <a:pt x="785" y="4195234"/>
                  <a:pt x="330049" y="5295139"/>
                  <a:pt x="1020675" y="5879095"/>
                </a:cubicBezTo>
                <a:lnTo>
                  <a:pt x="1162051" y="5986843"/>
                </a:lnTo>
                <a:lnTo>
                  <a:pt x="1162051" y="0"/>
                </a:lnTo>
                <a:close/>
              </a:path>
            </a:pathLst>
          </a:custGeom>
          <a:gradFill flip="none" rotWithShape="1">
            <a:gsLst>
              <a:gs pos="0">
                <a:schemeClr val="bg1">
                  <a:lumMod val="95000"/>
                  <a:alpha val="53000"/>
                </a:schemeClr>
              </a:gs>
              <a:gs pos="100000">
                <a:schemeClr val="bg2">
                  <a:alpha val="38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9" name="任意多边形: 形状 8"/>
          <p:cNvSpPr/>
          <p:nvPr userDrawn="1"/>
        </p:nvSpPr>
        <p:spPr>
          <a:xfrm flipH="1">
            <a:off x="2515714" y="4610100"/>
            <a:ext cx="9676287" cy="2247901"/>
          </a:xfrm>
          <a:custGeom>
            <a:avLst/>
            <a:gdLst>
              <a:gd name="connsiteX0" fmla="*/ 787400 w 9676287"/>
              <a:gd name="connsiteY0" fmla="*/ 1 h 2247901"/>
              <a:gd name="connsiteX1" fmla="*/ 132961 w 9676287"/>
              <a:gd name="connsiteY1" fmla="*/ 46078 h 2247901"/>
              <a:gd name="connsiteX2" fmla="*/ 0 w 9676287"/>
              <a:gd name="connsiteY2" fmla="*/ 67957 h 2247901"/>
              <a:gd name="connsiteX3" fmla="*/ 0 w 9676287"/>
              <a:gd name="connsiteY3" fmla="*/ 2247901 h 2247901"/>
              <a:gd name="connsiteX4" fmla="*/ 9676287 w 9676287"/>
              <a:gd name="connsiteY4" fmla="*/ 2247901 h 2247901"/>
              <a:gd name="connsiteX5" fmla="*/ 9611816 w 9676287"/>
              <a:gd name="connsiteY5" fmla="*/ 2125311 h 2247901"/>
              <a:gd name="connsiteX6" fmla="*/ 8509000 w 9676287"/>
              <a:gd name="connsiteY6" fmla="*/ 990601 h 2247901"/>
              <a:gd name="connsiteX7" fmla="*/ 4787900 w 9676287"/>
              <a:gd name="connsiteY7" fmla="*/ 1333501 h 2247901"/>
              <a:gd name="connsiteX8" fmla="*/ 787400 w 9676287"/>
              <a:gd name="connsiteY8" fmla="*/ 1 h 2247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6287" h="2247901">
                <a:moveTo>
                  <a:pt x="787400" y="1"/>
                </a:moveTo>
                <a:cubicBezTo>
                  <a:pt x="571500" y="169"/>
                  <a:pt x="351358" y="15421"/>
                  <a:pt x="132961" y="46078"/>
                </a:cubicBezTo>
                <a:lnTo>
                  <a:pt x="0" y="67957"/>
                </a:lnTo>
                <a:lnTo>
                  <a:pt x="0" y="2247901"/>
                </a:lnTo>
                <a:lnTo>
                  <a:pt x="9676287" y="2247901"/>
                </a:lnTo>
                <a:lnTo>
                  <a:pt x="9611816" y="2125311"/>
                </a:lnTo>
                <a:cubicBezTo>
                  <a:pt x="9356659" y="1644537"/>
                  <a:pt x="9059333" y="1154669"/>
                  <a:pt x="8509000" y="990601"/>
                </a:cubicBezTo>
                <a:cubicBezTo>
                  <a:pt x="7628467" y="728093"/>
                  <a:pt x="6074833" y="1498601"/>
                  <a:pt x="4787900" y="1333501"/>
                </a:cubicBezTo>
                <a:cubicBezTo>
                  <a:pt x="3500967" y="1168401"/>
                  <a:pt x="1938867" y="-895"/>
                  <a:pt x="787400" y="1"/>
                </a:cubicBezTo>
                <a:close/>
              </a:path>
            </a:pathLst>
          </a:custGeom>
          <a:gradFill flip="none" rotWithShape="1">
            <a:gsLst>
              <a:gs pos="0">
                <a:schemeClr val="bg1"/>
              </a:gs>
              <a:gs pos="100000">
                <a:schemeClr val="bg1">
                  <a:lumMod val="85000"/>
                  <a:alpha val="9000"/>
                </a:schemeClr>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10" name="任意多边形: 形状 9"/>
          <p:cNvSpPr/>
          <p:nvPr userDrawn="1"/>
        </p:nvSpPr>
        <p:spPr>
          <a:xfrm flipH="1">
            <a:off x="0" y="7650"/>
            <a:ext cx="12192000" cy="6858000"/>
          </a:xfrm>
          <a:custGeom>
            <a:avLst/>
            <a:gdLst>
              <a:gd name="connsiteX0" fmla="*/ 12155588 w 12192000"/>
              <a:gd name="connsiteY0" fmla="*/ 0 h 6858000"/>
              <a:gd name="connsiteX1" fmla="*/ 5966834 w 12192000"/>
              <a:gd name="connsiteY1" fmla="*/ 0 h 6858000"/>
              <a:gd name="connsiteX2" fmla="*/ 5936159 w 12192000"/>
              <a:gd name="connsiteY2" fmla="*/ 47708 h 6858000"/>
              <a:gd name="connsiteX3" fmla="*/ 4533900 w 12192000"/>
              <a:gd name="connsiteY3" fmla="*/ 1733550 h 6858000"/>
              <a:gd name="connsiteX4" fmla="*/ 812800 w 12192000"/>
              <a:gd name="connsiteY4" fmla="*/ 1390650 h 6858000"/>
              <a:gd name="connsiteX5" fmla="*/ 64399 w 12192000"/>
              <a:gd name="connsiteY5" fmla="*/ 1575097 h 6858000"/>
              <a:gd name="connsiteX6" fmla="*/ 0 w 12192000"/>
              <a:gd name="connsiteY6" fmla="*/ 1598512 h 6858000"/>
              <a:gd name="connsiteX7" fmla="*/ 0 w 12192000"/>
              <a:gd name="connsiteY7" fmla="*/ 4678056 h 6858000"/>
              <a:gd name="connsiteX8" fmla="*/ 132961 w 12192000"/>
              <a:gd name="connsiteY8" fmla="*/ 4656177 h 6858000"/>
              <a:gd name="connsiteX9" fmla="*/ 787400 w 12192000"/>
              <a:gd name="connsiteY9" fmla="*/ 4610100 h 6858000"/>
              <a:gd name="connsiteX10" fmla="*/ 4787900 w 12192000"/>
              <a:gd name="connsiteY10" fmla="*/ 5943600 h 6858000"/>
              <a:gd name="connsiteX11" fmla="*/ 8509000 w 12192000"/>
              <a:gd name="connsiteY11" fmla="*/ 5600700 h 6858000"/>
              <a:gd name="connsiteX12" fmla="*/ 9611816 w 12192000"/>
              <a:gd name="connsiteY12" fmla="*/ 6735410 h 6858000"/>
              <a:gd name="connsiteX13" fmla="*/ 9676287 w 12192000"/>
              <a:gd name="connsiteY13" fmla="*/ 6858000 h 6858000"/>
              <a:gd name="connsiteX14" fmla="*/ 12192000 w 12192000"/>
              <a:gd name="connsiteY14" fmla="*/ 6858000 h 6858000"/>
              <a:gd name="connsiteX15" fmla="*/ 12192000 w 12192000"/>
              <a:gd name="connsiteY15" fmla="*/ 5986843 h 6858000"/>
              <a:gd name="connsiteX16" fmla="*/ 12050624 w 12192000"/>
              <a:gd name="connsiteY16" fmla="*/ 5879095 h 6858000"/>
              <a:gd name="connsiteX17" fmla="*/ 11029950 w 12192000"/>
              <a:gd name="connsiteY17" fmla="*/ 3187700 h 6858000"/>
              <a:gd name="connsiteX18" fmla="*/ 12085313 w 12192000"/>
              <a:gd name="connsiteY18" fmla="*/ 193278 h 6858000"/>
              <a:gd name="connsiteX19" fmla="*/ 12155588 w 12192000"/>
              <a:gd name="connsiteY1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0" h="6858000">
                <a:moveTo>
                  <a:pt x="12155588" y="0"/>
                </a:moveTo>
                <a:lnTo>
                  <a:pt x="5966834" y="0"/>
                </a:lnTo>
                <a:lnTo>
                  <a:pt x="5936159" y="47708"/>
                </a:lnTo>
                <a:cubicBezTo>
                  <a:pt x="5578938" y="635592"/>
                  <a:pt x="5304367" y="1503856"/>
                  <a:pt x="4533900" y="1733550"/>
                </a:cubicBezTo>
                <a:cubicBezTo>
                  <a:pt x="3653367" y="1996058"/>
                  <a:pt x="2099733" y="1225550"/>
                  <a:pt x="812800" y="1390650"/>
                </a:cubicBezTo>
                <a:cubicBezTo>
                  <a:pt x="571500" y="1421606"/>
                  <a:pt x="320526" y="1487866"/>
                  <a:pt x="64399" y="1575097"/>
                </a:cubicBezTo>
                <a:lnTo>
                  <a:pt x="0" y="1598512"/>
                </a:lnTo>
                <a:lnTo>
                  <a:pt x="0" y="4678056"/>
                </a:lnTo>
                <a:lnTo>
                  <a:pt x="132961" y="4656177"/>
                </a:lnTo>
                <a:cubicBezTo>
                  <a:pt x="351358" y="4625520"/>
                  <a:pt x="571500" y="4610268"/>
                  <a:pt x="787400" y="4610100"/>
                </a:cubicBezTo>
                <a:cubicBezTo>
                  <a:pt x="1938867" y="4609204"/>
                  <a:pt x="3500967" y="5778500"/>
                  <a:pt x="4787900" y="5943600"/>
                </a:cubicBezTo>
                <a:cubicBezTo>
                  <a:pt x="6074833" y="6108700"/>
                  <a:pt x="7628467" y="5338192"/>
                  <a:pt x="8509000" y="5600700"/>
                </a:cubicBezTo>
                <a:cubicBezTo>
                  <a:pt x="9059333" y="5764768"/>
                  <a:pt x="9356659" y="6254636"/>
                  <a:pt x="9611816" y="6735410"/>
                </a:cubicBezTo>
                <a:lnTo>
                  <a:pt x="9676287" y="6858000"/>
                </a:lnTo>
                <a:lnTo>
                  <a:pt x="12192000" y="6858000"/>
                </a:lnTo>
                <a:lnTo>
                  <a:pt x="12192000" y="5986843"/>
                </a:lnTo>
                <a:lnTo>
                  <a:pt x="12050624" y="5879095"/>
                </a:lnTo>
                <a:cubicBezTo>
                  <a:pt x="11359998" y="5295139"/>
                  <a:pt x="11030734" y="4195234"/>
                  <a:pt x="11029950" y="3187700"/>
                </a:cubicBezTo>
                <a:cubicBezTo>
                  <a:pt x="11029278" y="2324100"/>
                  <a:pt x="11686839" y="1229519"/>
                  <a:pt x="12085313" y="193278"/>
                </a:cubicBezTo>
                <a:lnTo>
                  <a:pt x="12155588" y="0"/>
                </a:lnTo>
                <a:close/>
              </a:path>
            </a:pathLst>
          </a:custGeom>
          <a:gradFill flip="none" rotWithShape="1">
            <a:gsLst>
              <a:gs pos="0">
                <a:schemeClr val="bg1">
                  <a:lumMod val="95000"/>
                </a:schemeClr>
              </a:gs>
              <a:gs pos="100000">
                <a:schemeClr val="bg1"/>
              </a:gs>
            </a:gsLst>
            <a:path path="circle">
              <a:fillToRect l="100000" t="100000"/>
            </a:path>
            <a:tileRect r="-100000" b="-100000"/>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3.png"/><Relationship Id="rId3" Type="http://schemas.openxmlformats.org/officeDocument/2006/relationships/tags" Target="../tags/tag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tags" Target="../tags/tag119.xml"/><Relationship Id="rId4" Type="http://schemas.openxmlformats.org/officeDocument/2006/relationships/tags" Target="../tags/tag118.xml"/><Relationship Id="rId3" Type="http://schemas.openxmlformats.org/officeDocument/2006/relationships/tags" Target="../tags/tag117.xml"/><Relationship Id="rId2" Type="http://schemas.openxmlformats.org/officeDocument/2006/relationships/tags" Target="../tags/tag116.xml"/><Relationship Id="rId1" Type="http://schemas.openxmlformats.org/officeDocument/2006/relationships/tags" Target="../tags/tag115.xml"/></Relationships>
</file>

<file path=ppt/slides/_rels/slide11.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1" Type="http://schemas.openxmlformats.org/officeDocument/2006/relationships/slideLayout" Target="../slideLayouts/slideLayout2.xml"/><Relationship Id="rId20" Type="http://schemas.openxmlformats.org/officeDocument/2006/relationships/image" Target="../media/image7.png"/><Relationship Id="rId2" Type="http://schemas.openxmlformats.org/officeDocument/2006/relationships/tags" Target="../tags/tag121.xml"/><Relationship Id="rId19" Type="http://schemas.openxmlformats.org/officeDocument/2006/relationships/tags" Target="../tags/tag137.xml"/><Relationship Id="rId18" Type="http://schemas.openxmlformats.org/officeDocument/2006/relationships/tags" Target="../tags/tag136.xml"/><Relationship Id="rId17" Type="http://schemas.openxmlformats.org/officeDocument/2006/relationships/tags" Target="../tags/tag135.xml"/><Relationship Id="rId16" Type="http://schemas.openxmlformats.org/officeDocument/2006/relationships/tags" Target="../tags/tag134.xml"/><Relationship Id="rId15" Type="http://schemas.openxmlformats.org/officeDocument/2006/relationships/tags" Target="../tags/tag133.xml"/><Relationship Id="rId14" Type="http://schemas.openxmlformats.org/officeDocument/2006/relationships/tags" Target="../tags/tag132.xml"/><Relationship Id="rId13" Type="http://schemas.openxmlformats.org/officeDocument/2006/relationships/tags" Target="../tags/tag131.xml"/><Relationship Id="rId12" Type="http://schemas.openxmlformats.org/officeDocument/2006/relationships/tags" Target="../tags/tag130.xml"/><Relationship Id="rId11" Type="http://schemas.openxmlformats.org/officeDocument/2006/relationships/tags" Target="../tags/tag129.xml"/><Relationship Id="rId10" Type="http://schemas.openxmlformats.org/officeDocument/2006/relationships/tags" Target="../tags/tag128.xml"/><Relationship Id="rId1" Type="http://schemas.openxmlformats.org/officeDocument/2006/relationships/tags" Target="../tags/tag120.xml"/></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tags" Target="../tags/tag142.xml"/><Relationship Id="rId4" Type="http://schemas.openxmlformats.org/officeDocument/2006/relationships/tags" Target="../tags/tag141.xml"/><Relationship Id="rId3" Type="http://schemas.openxmlformats.org/officeDocument/2006/relationships/tags" Target="../tags/tag140.xml"/><Relationship Id="rId2" Type="http://schemas.openxmlformats.org/officeDocument/2006/relationships/tags" Target="../tags/tag139.xml"/><Relationship Id="rId1" Type="http://schemas.openxmlformats.org/officeDocument/2006/relationships/tags" Target="../tags/tag138.xml"/></Relationships>
</file>

<file path=ppt/slides/_rels/slide13.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150.xml"/><Relationship Id="rId7" Type="http://schemas.openxmlformats.org/officeDocument/2006/relationships/tags" Target="../tags/tag149.xml"/><Relationship Id="rId6" Type="http://schemas.openxmlformats.org/officeDocument/2006/relationships/tags" Target="../tags/tag148.xml"/><Relationship Id="rId5" Type="http://schemas.openxmlformats.org/officeDocument/2006/relationships/tags" Target="../tags/tag147.xml"/><Relationship Id="rId4" Type="http://schemas.openxmlformats.org/officeDocument/2006/relationships/tags" Target="../tags/tag146.xml"/><Relationship Id="rId3" Type="http://schemas.openxmlformats.org/officeDocument/2006/relationships/tags" Target="../tags/tag145.xml"/><Relationship Id="rId21" Type="http://schemas.openxmlformats.org/officeDocument/2006/relationships/slideLayout" Target="../slideLayouts/slideLayout2.xml"/><Relationship Id="rId20" Type="http://schemas.openxmlformats.org/officeDocument/2006/relationships/image" Target="../media/image7.png"/><Relationship Id="rId2" Type="http://schemas.openxmlformats.org/officeDocument/2006/relationships/tags" Target="../tags/tag144.xml"/><Relationship Id="rId19" Type="http://schemas.openxmlformats.org/officeDocument/2006/relationships/tags" Target="../tags/tag160.xml"/><Relationship Id="rId18" Type="http://schemas.openxmlformats.org/officeDocument/2006/relationships/tags" Target="../tags/tag159.xml"/><Relationship Id="rId17" Type="http://schemas.openxmlformats.org/officeDocument/2006/relationships/tags" Target="../tags/tag158.xml"/><Relationship Id="rId16" Type="http://schemas.openxmlformats.org/officeDocument/2006/relationships/tags" Target="../tags/tag157.xml"/><Relationship Id="rId15" Type="http://schemas.openxmlformats.org/officeDocument/2006/relationships/tags" Target="../tags/tag156.xml"/><Relationship Id="rId14" Type="http://schemas.openxmlformats.org/officeDocument/2006/relationships/tags" Target="../tags/tag155.xml"/><Relationship Id="rId13" Type="http://schemas.openxmlformats.org/officeDocument/2006/relationships/tags" Target="../tags/tag154.xml"/><Relationship Id="rId12" Type="http://schemas.openxmlformats.org/officeDocument/2006/relationships/tags" Target="../tags/tag153.xml"/><Relationship Id="rId11" Type="http://schemas.openxmlformats.org/officeDocument/2006/relationships/tags" Target="../tags/tag152.xml"/><Relationship Id="rId10" Type="http://schemas.openxmlformats.org/officeDocument/2006/relationships/tags" Target="../tags/tag151.xml"/><Relationship Id="rId1" Type="http://schemas.openxmlformats.org/officeDocument/2006/relationships/tags" Target="../tags/tag143.xml"/></Relationships>
</file>

<file path=ppt/slides/_rels/slide14.xml.rels><?xml version="1.0" encoding="UTF-8" standalone="yes"?>
<Relationships xmlns="http://schemas.openxmlformats.org/package/2006/relationships"><Relationship Id="rId9" Type="http://schemas.openxmlformats.org/officeDocument/2006/relationships/tags" Target="../tags/tag168.xml"/><Relationship Id="rId8" Type="http://schemas.openxmlformats.org/officeDocument/2006/relationships/tags" Target="../tags/tag167.xml"/><Relationship Id="rId7" Type="http://schemas.openxmlformats.org/officeDocument/2006/relationships/tags" Target="../tags/tag166.xml"/><Relationship Id="rId6" Type="http://schemas.openxmlformats.org/officeDocument/2006/relationships/image" Target="../media/image11.png"/><Relationship Id="rId5" Type="http://schemas.openxmlformats.org/officeDocument/2006/relationships/tags" Target="../tags/tag165.xml"/><Relationship Id="rId4" Type="http://schemas.openxmlformats.org/officeDocument/2006/relationships/tags" Target="../tags/tag164.xml"/><Relationship Id="rId3" Type="http://schemas.openxmlformats.org/officeDocument/2006/relationships/tags" Target="../tags/tag163.xml"/><Relationship Id="rId2" Type="http://schemas.openxmlformats.org/officeDocument/2006/relationships/tags" Target="../tags/tag162.xml"/><Relationship Id="rId12" Type="http://schemas.openxmlformats.org/officeDocument/2006/relationships/slideLayout" Target="../slideLayouts/slideLayout2.xml"/><Relationship Id="rId11" Type="http://schemas.openxmlformats.org/officeDocument/2006/relationships/tags" Target="../tags/tag169.xml"/><Relationship Id="rId10" Type="http://schemas.openxmlformats.org/officeDocument/2006/relationships/image" Target="../media/image12.png"/><Relationship Id="rId1" Type="http://schemas.openxmlformats.org/officeDocument/2006/relationships/tags" Target="../tags/tag161.xml"/></Relationships>
</file>

<file path=ppt/slides/_rels/slide15.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177.xml"/><Relationship Id="rId7" Type="http://schemas.openxmlformats.org/officeDocument/2006/relationships/tags" Target="../tags/tag176.xml"/><Relationship Id="rId6" Type="http://schemas.openxmlformats.org/officeDocument/2006/relationships/tags" Target="../tags/tag175.xml"/><Relationship Id="rId5" Type="http://schemas.openxmlformats.org/officeDocument/2006/relationships/tags" Target="../tags/tag174.xml"/><Relationship Id="rId4" Type="http://schemas.openxmlformats.org/officeDocument/2006/relationships/tags" Target="../tags/tag173.xml"/><Relationship Id="rId3" Type="http://schemas.openxmlformats.org/officeDocument/2006/relationships/tags" Target="../tags/tag172.xml"/><Relationship Id="rId21" Type="http://schemas.openxmlformats.org/officeDocument/2006/relationships/slideLayout" Target="../slideLayouts/slideLayout2.xml"/><Relationship Id="rId20" Type="http://schemas.openxmlformats.org/officeDocument/2006/relationships/image" Target="../media/image7.png"/><Relationship Id="rId2" Type="http://schemas.openxmlformats.org/officeDocument/2006/relationships/tags" Target="../tags/tag171.xml"/><Relationship Id="rId19" Type="http://schemas.openxmlformats.org/officeDocument/2006/relationships/tags" Target="../tags/tag187.xml"/><Relationship Id="rId18" Type="http://schemas.openxmlformats.org/officeDocument/2006/relationships/tags" Target="../tags/tag186.xml"/><Relationship Id="rId17" Type="http://schemas.openxmlformats.org/officeDocument/2006/relationships/tags" Target="../tags/tag185.xml"/><Relationship Id="rId16" Type="http://schemas.openxmlformats.org/officeDocument/2006/relationships/tags" Target="../tags/tag184.xml"/><Relationship Id="rId15" Type="http://schemas.openxmlformats.org/officeDocument/2006/relationships/tags" Target="../tags/tag183.xml"/><Relationship Id="rId14" Type="http://schemas.openxmlformats.org/officeDocument/2006/relationships/tags" Target="../tags/tag182.xml"/><Relationship Id="rId13" Type="http://schemas.openxmlformats.org/officeDocument/2006/relationships/tags" Target="../tags/tag181.xml"/><Relationship Id="rId12" Type="http://schemas.openxmlformats.org/officeDocument/2006/relationships/tags" Target="../tags/tag180.xml"/><Relationship Id="rId11" Type="http://schemas.openxmlformats.org/officeDocument/2006/relationships/tags" Target="../tags/tag179.xml"/><Relationship Id="rId10" Type="http://schemas.openxmlformats.org/officeDocument/2006/relationships/tags" Target="../tags/tag178.xml"/><Relationship Id="rId1" Type="http://schemas.openxmlformats.org/officeDocument/2006/relationships/tags" Target="../tags/tag170.xml"/></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tags" Target="../tags/tag192.xml"/><Relationship Id="rId4" Type="http://schemas.openxmlformats.org/officeDocument/2006/relationships/tags" Target="../tags/tag191.xml"/><Relationship Id="rId3" Type="http://schemas.openxmlformats.org/officeDocument/2006/relationships/tags" Target="../tags/tag190.xml"/><Relationship Id="rId2" Type="http://schemas.openxmlformats.org/officeDocument/2006/relationships/tags" Target="../tags/tag189.xml"/><Relationship Id="rId1" Type="http://schemas.openxmlformats.org/officeDocument/2006/relationships/tags" Target="../tags/tag188.xml"/></Relationships>
</file>

<file path=ppt/slides/_rels/slide17.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200.xml"/><Relationship Id="rId7" Type="http://schemas.openxmlformats.org/officeDocument/2006/relationships/tags" Target="../tags/tag199.xml"/><Relationship Id="rId6" Type="http://schemas.openxmlformats.org/officeDocument/2006/relationships/tags" Target="../tags/tag198.xml"/><Relationship Id="rId5" Type="http://schemas.openxmlformats.org/officeDocument/2006/relationships/tags" Target="../tags/tag197.xml"/><Relationship Id="rId4" Type="http://schemas.openxmlformats.org/officeDocument/2006/relationships/tags" Target="../tags/tag196.xml"/><Relationship Id="rId3" Type="http://schemas.openxmlformats.org/officeDocument/2006/relationships/tags" Target="../tags/tag195.xml"/><Relationship Id="rId21" Type="http://schemas.openxmlformats.org/officeDocument/2006/relationships/slideLayout" Target="../slideLayouts/slideLayout2.xml"/><Relationship Id="rId20" Type="http://schemas.openxmlformats.org/officeDocument/2006/relationships/image" Target="../media/image7.png"/><Relationship Id="rId2" Type="http://schemas.openxmlformats.org/officeDocument/2006/relationships/tags" Target="../tags/tag194.xml"/><Relationship Id="rId19" Type="http://schemas.openxmlformats.org/officeDocument/2006/relationships/tags" Target="../tags/tag210.xml"/><Relationship Id="rId18" Type="http://schemas.openxmlformats.org/officeDocument/2006/relationships/tags" Target="../tags/tag209.xml"/><Relationship Id="rId17" Type="http://schemas.openxmlformats.org/officeDocument/2006/relationships/tags" Target="../tags/tag208.xml"/><Relationship Id="rId16" Type="http://schemas.openxmlformats.org/officeDocument/2006/relationships/tags" Target="../tags/tag207.xml"/><Relationship Id="rId15" Type="http://schemas.openxmlformats.org/officeDocument/2006/relationships/tags" Target="../tags/tag206.xml"/><Relationship Id="rId14" Type="http://schemas.openxmlformats.org/officeDocument/2006/relationships/tags" Target="../tags/tag205.xml"/><Relationship Id="rId13" Type="http://schemas.openxmlformats.org/officeDocument/2006/relationships/tags" Target="../tags/tag204.xml"/><Relationship Id="rId12" Type="http://schemas.openxmlformats.org/officeDocument/2006/relationships/tags" Target="../tags/tag203.xml"/><Relationship Id="rId11" Type="http://schemas.openxmlformats.org/officeDocument/2006/relationships/tags" Target="../tags/tag202.xml"/><Relationship Id="rId10" Type="http://schemas.openxmlformats.org/officeDocument/2006/relationships/tags" Target="../tags/tag201.xml"/><Relationship Id="rId1" Type="http://schemas.openxmlformats.org/officeDocument/2006/relationships/tags" Target="../tags/tag193.xml"/></Relationships>
</file>

<file path=ppt/slides/_rels/slide18.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tags" Target="../tags/tag215.xml"/><Relationship Id="rId4" Type="http://schemas.openxmlformats.org/officeDocument/2006/relationships/tags" Target="../tags/tag214.xml"/><Relationship Id="rId3" Type="http://schemas.openxmlformats.org/officeDocument/2006/relationships/tags" Target="../tags/tag213.xml"/><Relationship Id="rId2" Type="http://schemas.openxmlformats.org/officeDocument/2006/relationships/tags" Target="../tags/tag212.xml"/><Relationship Id="rId1" Type="http://schemas.openxmlformats.org/officeDocument/2006/relationships/tags" Target="../tags/tag211.xml"/></Relationships>
</file>

<file path=ppt/slides/_rels/slide19.xml.rels><?xml version="1.0" encoding="UTF-8" standalone="yes"?>
<Relationships xmlns="http://schemas.openxmlformats.org/package/2006/relationships"><Relationship Id="rId9" Type="http://schemas.openxmlformats.org/officeDocument/2006/relationships/tags" Target="../tags/tag223.xml"/><Relationship Id="rId8" Type="http://schemas.openxmlformats.org/officeDocument/2006/relationships/tags" Target="../tags/tag222.xml"/><Relationship Id="rId7" Type="http://schemas.openxmlformats.org/officeDocument/2006/relationships/tags" Target="../tags/tag221.xml"/><Relationship Id="rId6" Type="http://schemas.openxmlformats.org/officeDocument/2006/relationships/image" Target="../media/image14.png"/><Relationship Id="rId5" Type="http://schemas.openxmlformats.org/officeDocument/2006/relationships/tags" Target="../tags/tag220.xml"/><Relationship Id="rId4" Type="http://schemas.openxmlformats.org/officeDocument/2006/relationships/tags" Target="../tags/tag219.xml"/><Relationship Id="rId3" Type="http://schemas.openxmlformats.org/officeDocument/2006/relationships/tags" Target="../tags/tag218.xml"/><Relationship Id="rId2" Type="http://schemas.openxmlformats.org/officeDocument/2006/relationships/tags" Target="../tags/tag217.xml"/><Relationship Id="rId12" Type="http://schemas.openxmlformats.org/officeDocument/2006/relationships/slideLayout" Target="../slideLayouts/slideLayout2.xml"/><Relationship Id="rId11" Type="http://schemas.openxmlformats.org/officeDocument/2006/relationships/image" Target="../media/image15.png"/><Relationship Id="rId10" Type="http://schemas.openxmlformats.org/officeDocument/2006/relationships/tags" Target="../tags/tag224.xml"/><Relationship Id="rId1" Type="http://schemas.openxmlformats.org/officeDocument/2006/relationships/tags" Target="../tags/tag216.xml"/></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2.png"/><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tags" Target="../tags/tag229.xml"/><Relationship Id="rId4" Type="http://schemas.openxmlformats.org/officeDocument/2006/relationships/tags" Target="../tags/tag228.xml"/><Relationship Id="rId3" Type="http://schemas.openxmlformats.org/officeDocument/2006/relationships/tags" Target="../tags/tag227.xml"/><Relationship Id="rId2" Type="http://schemas.openxmlformats.org/officeDocument/2006/relationships/tags" Target="../tags/tag226.xml"/><Relationship Id="rId1" Type="http://schemas.openxmlformats.org/officeDocument/2006/relationships/tags" Target="../tags/tag225.xml"/></Relationships>
</file>

<file path=ppt/slides/_rels/slide21.xml.rels><?xml version="1.0" encoding="UTF-8" standalone="yes"?>
<Relationships xmlns="http://schemas.openxmlformats.org/package/2006/relationships"><Relationship Id="rId9" Type="http://schemas.openxmlformats.org/officeDocument/2006/relationships/tags" Target="../tags/tag236.xml"/><Relationship Id="rId8" Type="http://schemas.openxmlformats.org/officeDocument/2006/relationships/image" Target="../media/image18.png"/><Relationship Id="rId7" Type="http://schemas.openxmlformats.org/officeDocument/2006/relationships/tags" Target="../tags/tag235.xml"/><Relationship Id="rId6" Type="http://schemas.openxmlformats.org/officeDocument/2006/relationships/image" Target="../media/image17.png"/><Relationship Id="rId5" Type="http://schemas.openxmlformats.org/officeDocument/2006/relationships/tags" Target="../tags/tag234.xml"/><Relationship Id="rId4" Type="http://schemas.openxmlformats.org/officeDocument/2006/relationships/tags" Target="../tags/tag233.xml"/><Relationship Id="rId3" Type="http://schemas.openxmlformats.org/officeDocument/2006/relationships/tags" Target="../tags/tag232.xml"/><Relationship Id="rId2" Type="http://schemas.openxmlformats.org/officeDocument/2006/relationships/tags" Target="../tags/tag231.xml"/><Relationship Id="rId11" Type="http://schemas.openxmlformats.org/officeDocument/2006/relationships/slideLayout" Target="../slideLayouts/slideLayout2.xml"/><Relationship Id="rId10" Type="http://schemas.openxmlformats.org/officeDocument/2006/relationships/tags" Target="../tags/tag237.xml"/><Relationship Id="rId1" Type="http://schemas.openxmlformats.org/officeDocument/2006/relationships/tags" Target="../tags/tag230.xml"/></Relationships>
</file>

<file path=ppt/slides/_rels/slide22.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245.xml"/><Relationship Id="rId7" Type="http://schemas.openxmlformats.org/officeDocument/2006/relationships/tags" Target="../tags/tag244.xml"/><Relationship Id="rId6" Type="http://schemas.openxmlformats.org/officeDocument/2006/relationships/tags" Target="../tags/tag243.xml"/><Relationship Id="rId5" Type="http://schemas.openxmlformats.org/officeDocument/2006/relationships/tags" Target="../tags/tag242.xml"/><Relationship Id="rId4" Type="http://schemas.openxmlformats.org/officeDocument/2006/relationships/tags" Target="../tags/tag241.xml"/><Relationship Id="rId3" Type="http://schemas.openxmlformats.org/officeDocument/2006/relationships/tags" Target="../tags/tag240.xml"/><Relationship Id="rId21" Type="http://schemas.openxmlformats.org/officeDocument/2006/relationships/slideLayout" Target="../slideLayouts/slideLayout2.xml"/><Relationship Id="rId20" Type="http://schemas.openxmlformats.org/officeDocument/2006/relationships/image" Target="../media/image7.png"/><Relationship Id="rId2" Type="http://schemas.openxmlformats.org/officeDocument/2006/relationships/tags" Target="../tags/tag239.xml"/><Relationship Id="rId19" Type="http://schemas.openxmlformats.org/officeDocument/2006/relationships/tags" Target="../tags/tag255.xml"/><Relationship Id="rId18" Type="http://schemas.openxmlformats.org/officeDocument/2006/relationships/tags" Target="../tags/tag254.xml"/><Relationship Id="rId17" Type="http://schemas.openxmlformats.org/officeDocument/2006/relationships/tags" Target="../tags/tag253.xml"/><Relationship Id="rId16" Type="http://schemas.openxmlformats.org/officeDocument/2006/relationships/tags" Target="../tags/tag252.xml"/><Relationship Id="rId15" Type="http://schemas.openxmlformats.org/officeDocument/2006/relationships/tags" Target="../tags/tag251.xml"/><Relationship Id="rId14" Type="http://schemas.openxmlformats.org/officeDocument/2006/relationships/tags" Target="../tags/tag250.xml"/><Relationship Id="rId13" Type="http://schemas.openxmlformats.org/officeDocument/2006/relationships/tags" Target="../tags/tag249.xml"/><Relationship Id="rId12" Type="http://schemas.openxmlformats.org/officeDocument/2006/relationships/tags" Target="../tags/tag248.xml"/><Relationship Id="rId11" Type="http://schemas.openxmlformats.org/officeDocument/2006/relationships/tags" Target="../tags/tag247.xml"/><Relationship Id="rId10" Type="http://schemas.openxmlformats.org/officeDocument/2006/relationships/tags" Target="../tags/tag246.xml"/><Relationship Id="rId1" Type="http://schemas.openxmlformats.org/officeDocument/2006/relationships/tags" Target="../tags/tag238.xml"/></Relationships>
</file>

<file path=ppt/slides/_rels/slide2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tags" Target="../tags/tag260.xml"/><Relationship Id="rId4" Type="http://schemas.openxmlformats.org/officeDocument/2006/relationships/tags" Target="../tags/tag259.xml"/><Relationship Id="rId3" Type="http://schemas.openxmlformats.org/officeDocument/2006/relationships/tags" Target="../tags/tag258.xml"/><Relationship Id="rId2" Type="http://schemas.openxmlformats.org/officeDocument/2006/relationships/tags" Target="../tags/tag257.xml"/><Relationship Id="rId1" Type="http://schemas.openxmlformats.org/officeDocument/2006/relationships/tags" Target="../tags/tag256.xml"/></Relationships>
</file>

<file path=ppt/slides/_rels/slide24.xml.rels><?xml version="1.0" encoding="UTF-8" standalone="yes"?>
<Relationships xmlns="http://schemas.openxmlformats.org/package/2006/relationships"><Relationship Id="rId9" Type="http://schemas.openxmlformats.org/officeDocument/2006/relationships/tags" Target="../tags/tag267.xml"/><Relationship Id="rId8" Type="http://schemas.openxmlformats.org/officeDocument/2006/relationships/tags" Target="../tags/tag266.xml"/><Relationship Id="rId7" Type="http://schemas.openxmlformats.org/officeDocument/2006/relationships/tags" Target="../tags/tag265.xml"/><Relationship Id="rId6" Type="http://schemas.openxmlformats.org/officeDocument/2006/relationships/tags" Target="../tags/tag264.xml"/><Relationship Id="rId5" Type="http://schemas.openxmlformats.org/officeDocument/2006/relationships/tags" Target="../tags/tag263.xml"/><Relationship Id="rId4" Type="http://schemas.openxmlformats.org/officeDocument/2006/relationships/tags" Target="../tags/tag262.xml"/><Relationship Id="rId3" Type="http://schemas.openxmlformats.org/officeDocument/2006/relationships/tags" Target="../tags/tag261.xml"/><Relationship Id="rId24" Type="http://schemas.openxmlformats.org/officeDocument/2006/relationships/slideLayout" Target="../slideLayouts/slideLayout2.xml"/><Relationship Id="rId23" Type="http://schemas.openxmlformats.org/officeDocument/2006/relationships/tags" Target="../tags/tag281.xml"/><Relationship Id="rId22" Type="http://schemas.openxmlformats.org/officeDocument/2006/relationships/tags" Target="../tags/tag280.xml"/><Relationship Id="rId21" Type="http://schemas.openxmlformats.org/officeDocument/2006/relationships/tags" Target="../tags/tag279.xml"/><Relationship Id="rId20" Type="http://schemas.openxmlformats.org/officeDocument/2006/relationships/tags" Target="../tags/tag278.xml"/><Relationship Id="rId2" Type="http://schemas.openxmlformats.org/officeDocument/2006/relationships/image" Target="../media/image2.png"/><Relationship Id="rId19" Type="http://schemas.openxmlformats.org/officeDocument/2006/relationships/tags" Target="../tags/tag277.xml"/><Relationship Id="rId18" Type="http://schemas.openxmlformats.org/officeDocument/2006/relationships/tags" Target="../tags/tag276.xml"/><Relationship Id="rId17" Type="http://schemas.openxmlformats.org/officeDocument/2006/relationships/tags" Target="../tags/tag275.xml"/><Relationship Id="rId16" Type="http://schemas.openxmlformats.org/officeDocument/2006/relationships/tags" Target="../tags/tag274.xml"/><Relationship Id="rId15" Type="http://schemas.openxmlformats.org/officeDocument/2006/relationships/tags" Target="../tags/tag273.xml"/><Relationship Id="rId14" Type="http://schemas.openxmlformats.org/officeDocument/2006/relationships/tags" Target="../tags/tag272.xml"/><Relationship Id="rId13" Type="http://schemas.openxmlformats.org/officeDocument/2006/relationships/tags" Target="../tags/tag271.xml"/><Relationship Id="rId12" Type="http://schemas.openxmlformats.org/officeDocument/2006/relationships/tags" Target="../tags/tag270.xml"/><Relationship Id="rId11" Type="http://schemas.openxmlformats.org/officeDocument/2006/relationships/tags" Target="../tags/tag269.xml"/><Relationship Id="rId10" Type="http://schemas.openxmlformats.org/officeDocument/2006/relationships/tags" Target="../tags/tag268.xml"/><Relationship Id="rId1" Type="http://schemas.openxmlformats.org/officeDocument/2006/relationships/image" Target="../media/image1.jpeg"/></Relationships>
</file>

<file path=ppt/slides/_rels/slide2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284.xml"/><Relationship Id="rId4" Type="http://schemas.openxmlformats.org/officeDocument/2006/relationships/image" Target="../media/image2.png"/><Relationship Id="rId3" Type="http://schemas.openxmlformats.org/officeDocument/2006/relationships/image" Target="../media/image1.jpeg"/><Relationship Id="rId2" Type="http://schemas.openxmlformats.org/officeDocument/2006/relationships/tags" Target="../tags/tag283.xml"/><Relationship Id="rId1" Type="http://schemas.openxmlformats.org/officeDocument/2006/relationships/tags" Target="../tags/tag282.xml"/></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tags" Target="../tags/tag14.xml"/><Relationship Id="rId8" Type="http://schemas.openxmlformats.org/officeDocument/2006/relationships/tags" Target="../tags/tag13.xml"/><Relationship Id="rId7" Type="http://schemas.openxmlformats.org/officeDocument/2006/relationships/image" Target="../media/image4.png"/><Relationship Id="rId6" Type="http://schemas.openxmlformats.org/officeDocument/2006/relationships/tags" Target="../tags/tag12.xml"/><Relationship Id="rId5" Type="http://schemas.openxmlformats.org/officeDocument/2006/relationships/image" Target="../media/image1.jpeg"/><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tags" Target="../tags/tag9.xml"/><Relationship Id="rId16" Type="http://schemas.openxmlformats.org/officeDocument/2006/relationships/slideLayout" Target="../slideLayouts/slideLayout2.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image" Target="../media/image5.png"/><Relationship Id="rId11" Type="http://schemas.openxmlformats.org/officeDocument/2006/relationships/tags" Target="../tags/tag16.xml"/><Relationship Id="rId10" Type="http://schemas.openxmlformats.org/officeDocument/2006/relationships/tags" Target="../tags/tag15.xml"/><Relationship Id="rId1" Type="http://schemas.openxmlformats.org/officeDocument/2006/relationships/tags" Target="../tags/tag8.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27.xml"/><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tags" Target="../tags/tag20.xml"/></Relationships>
</file>

<file path=ppt/slides/_rels/slide6.xml.rels><?xml version="1.0" encoding="UTF-8" standalone="yes"?>
<Relationships xmlns="http://schemas.openxmlformats.org/package/2006/relationships"><Relationship Id="rId9" Type="http://schemas.openxmlformats.org/officeDocument/2006/relationships/tags" Target="../tags/tag36.xml"/><Relationship Id="rId8" Type="http://schemas.openxmlformats.org/officeDocument/2006/relationships/tags" Target="../tags/tag35.xml"/><Relationship Id="rId7" Type="http://schemas.openxmlformats.org/officeDocument/2006/relationships/tags" Target="../tags/tag34.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7" Type="http://schemas.openxmlformats.org/officeDocument/2006/relationships/slideLayout" Target="../slideLayouts/slideLayout2.xml"/><Relationship Id="rId36" Type="http://schemas.openxmlformats.org/officeDocument/2006/relationships/tags" Target="../tags/tag63.xml"/><Relationship Id="rId35" Type="http://schemas.openxmlformats.org/officeDocument/2006/relationships/tags" Target="../tags/tag62.xml"/><Relationship Id="rId34" Type="http://schemas.openxmlformats.org/officeDocument/2006/relationships/tags" Target="../tags/tag61.xml"/><Relationship Id="rId33" Type="http://schemas.openxmlformats.org/officeDocument/2006/relationships/tags" Target="../tags/tag60.xml"/><Relationship Id="rId32" Type="http://schemas.openxmlformats.org/officeDocument/2006/relationships/tags" Target="../tags/tag59.xml"/><Relationship Id="rId31" Type="http://schemas.openxmlformats.org/officeDocument/2006/relationships/tags" Target="../tags/tag58.xml"/><Relationship Id="rId30" Type="http://schemas.openxmlformats.org/officeDocument/2006/relationships/tags" Target="../tags/tag57.xml"/><Relationship Id="rId3" Type="http://schemas.openxmlformats.org/officeDocument/2006/relationships/tags" Target="../tags/tag30.xml"/><Relationship Id="rId29" Type="http://schemas.openxmlformats.org/officeDocument/2006/relationships/tags" Target="../tags/tag56.xml"/><Relationship Id="rId28" Type="http://schemas.openxmlformats.org/officeDocument/2006/relationships/tags" Target="../tags/tag55.xml"/><Relationship Id="rId27" Type="http://schemas.openxmlformats.org/officeDocument/2006/relationships/tags" Target="../tags/tag54.xml"/><Relationship Id="rId26" Type="http://schemas.openxmlformats.org/officeDocument/2006/relationships/tags" Target="../tags/tag53.xml"/><Relationship Id="rId25" Type="http://schemas.openxmlformats.org/officeDocument/2006/relationships/tags" Target="../tags/tag52.xml"/><Relationship Id="rId24" Type="http://schemas.openxmlformats.org/officeDocument/2006/relationships/tags" Target="../tags/tag51.xml"/><Relationship Id="rId23" Type="http://schemas.openxmlformats.org/officeDocument/2006/relationships/tags" Target="../tags/tag50.xml"/><Relationship Id="rId22" Type="http://schemas.openxmlformats.org/officeDocument/2006/relationships/tags" Target="../tags/tag49.xml"/><Relationship Id="rId21" Type="http://schemas.openxmlformats.org/officeDocument/2006/relationships/tags" Target="../tags/tag48.xml"/><Relationship Id="rId20" Type="http://schemas.openxmlformats.org/officeDocument/2006/relationships/tags" Target="../tags/tag47.xml"/><Relationship Id="rId2" Type="http://schemas.openxmlformats.org/officeDocument/2006/relationships/tags" Target="../tags/tag29.xml"/><Relationship Id="rId19" Type="http://schemas.openxmlformats.org/officeDocument/2006/relationships/tags" Target="../tags/tag46.xml"/><Relationship Id="rId18" Type="http://schemas.openxmlformats.org/officeDocument/2006/relationships/tags" Target="../tags/tag45.xml"/><Relationship Id="rId17" Type="http://schemas.openxmlformats.org/officeDocument/2006/relationships/tags" Target="../tags/tag44.xml"/><Relationship Id="rId16" Type="http://schemas.openxmlformats.org/officeDocument/2006/relationships/tags" Target="../tags/tag43.xml"/><Relationship Id="rId15" Type="http://schemas.openxmlformats.org/officeDocument/2006/relationships/tags" Target="../tags/tag42.xml"/><Relationship Id="rId14" Type="http://schemas.openxmlformats.org/officeDocument/2006/relationships/tags" Target="../tags/tag41.xml"/><Relationship Id="rId13" Type="http://schemas.openxmlformats.org/officeDocument/2006/relationships/tags" Target="../tags/tag40.xml"/><Relationship Id="rId12" Type="http://schemas.openxmlformats.org/officeDocument/2006/relationships/tags" Target="../tags/tag39.xml"/><Relationship Id="rId11" Type="http://schemas.openxmlformats.org/officeDocument/2006/relationships/tags" Target="../tags/tag38.xml"/><Relationship Id="rId10" Type="http://schemas.openxmlformats.org/officeDocument/2006/relationships/tags" Target="../tags/tag37.xml"/><Relationship Id="rId1" Type="http://schemas.openxmlformats.org/officeDocument/2006/relationships/tags" Target="../tags/tag28.xml"/></Relationships>
</file>

<file path=ppt/slides/_rels/slide7.xml.rels><?xml version="1.0" encoding="UTF-8" standalone="yes"?>
<Relationships xmlns="http://schemas.openxmlformats.org/package/2006/relationships"><Relationship Id="rId9" Type="http://schemas.openxmlformats.org/officeDocument/2006/relationships/tags" Target="../tags/tag72.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9" Type="http://schemas.openxmlformats.org/officeDocument/2006/relationships/slideLayout" Target="../slideLayouts/slideLayout2.xml"/><Relationship Id="rId28" Type="http://schemas.openxmlformats.org/officeDocument/2006/relationships/tags" Target="../tags/tag91.xml"/><Relationship Id="rId27" Type="http://schemas.openxmlformats.org/officeDocument/2006/relationships/tags" Target="../tags/tag90.xml"/><Relationship Id="rId26" Type="http://schemas.openxmlformats.org/officeDocument/2006/relationships/tags" Target="../tags/tag89.xml"/><Relationship Id="rId25" Type="http://schemas.openxmlformats.org/officeDocument/2006/relationships/tags" Target="../tags/tag88.xml"/><Relationship Id="rId24" Type="http://schemas.openxmlformats.org/officeDocument/2006/relationships/tags" Target="../tags/tag87.xml"/><Relationship Id="rId23" Type="http://schemas.openxmlformats.org/officeDocument/2006/relationships/tags" Target="../tags/tag86.xml"/><Relationship Id="rId22" Type="http://schemas.openxmlformats.org/officeDocument/2006/relationships/tags" Target="../tags/tag85.xml"/><Relationship Id="rId21" Type="http://schemas.openxmlformats.org/officeDocument/2006/relationships/tags" Target="../tags/tag84.xml"/><Relationship Id="rId20" Type="http://schemas.openxmlformats.org/officeDocument/2006/relationships/tags" Target="../tags/tag83.xml"/><Relationship Id="rId2" Type="http://schemas.openxmlformats.org/officeDocument/2006/relationships/tags" Target="../tags/tag65.xml"/><Relationship Id="rId19" Type="http://schemas.openxmlformats.org/officeDocument/2006/relationships/tags" Target="../tags/tag82.xml"/><Relationship Id="rId18" Type="http://schemas.openxmlformats.org/officeDocument/2006/relationships/tags" Target="../tags/tag81.xml"/><Relationship Id="rId17" Type="http://schemas.openxmlformats.org/officeDocument/2006/relationships/tags" Target="../tags/tag80.xml"/><Relationship Id="rId16" Type="http://schemas.openxmlformats.org/officeDocument/2006/relationships/tags" Target="../tags/tag79.xml"/><Relationship Id="rId15" Type="http://schemas.openxmlformats.org/officeDocument/2006/relationships/tags" Target="../tags/tag78.xml"/><Relationship Id="rId14" Type="http://schemas.openxmlformats.org/officeDocument/2006/relationships/tags" Target="../tags/tag77.xml"/><Relationship Id="rId13" Type="http://schemas.openxmlformats.org/officeDocument/2006/relationships/tags" Target="../tags/tag76.xml"/><Relationship Id="rId12" Type="http://schemas.openxmlformats.org/officeDocument/2006/relationships/tags" Target="../tags/tag75.xml"/><Relationship Id="rId11" Type="http://schemas.openxmlformats.org/officeDocument/2006/relationships/tags" Target="../tags/tag74.xml"/><Relationship Id="rId10" Type="http://schemas.openxmlformats.org/officeDocument/2006/relationships/tags" Target="../tags/tag73.xml"/><Relationship Id="rId1" Type="http://schemas.openxmlformats.org/officeDocument/2006/relationships/tags" Target="../tags/tag64.xml"/></Relationships>
</file>

<file path=ppt/slides/_rels/slide8.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99.xml"/><Relationship Id="rId7" Type="http://schemas.openxmlformats.org/officeDocument/2006/relationships/tags" Target="../tags/tag98.xml"/><Relationship Id="rId6" Type="http://schemas.openxmlformats.org/officeDocument/2006/relationships/tags" Target="../tags/tag97.xml"/><Relationship Id="rId5" Type="http://schemas.openxmlformats.org/officeDocument/2006/relationships/tags" Target="../tags/tag96.xml"/><Relationship Id="rId4" Type="http://schemas.openxmlformats.org/officeDocument/2006/relationships/tags" Target="../tags/tag95.xml"/><Relationship Id="rId3" Type="http://schemas.openxmlformats.org/officeDocument/2006/relationships/tags" Target="../tags/tag94.xml"/><Relationship Id="rId21" Type="http://schemas.openxmlformats.org/officeDocument/2006/relationships/slideLayout" Target="../slideLayouts/slideLayout2.xml"/><Relationship Id="rId20" Type="http://schemas.openxmlformats.org/officeDocument/2006/relationships/image" Target="../media/image7.png"/><Relationship Id="rId2" Type="http://schemas.openxmlformats.org/officeDocument/2006/relationships/tags" Target="../tags/tag93.xml"/><Relationship Id="rId19" Type="http://schemas.openxmlformats.org/officeDocument/2006/relationships/tags" Target="../tags/tag109.xml"/><Relationship Id="rId18" Type="http://schemas.openxmlformats.org/officeDocument/2006/relationships/tags" Target="../tags/tag108.xml"/><Relationship Id="rId17" Type="http://schemas.openxmlformats.org/officeDocument/2006/relationships/tags" Target="../tags/tag107.xml"/><Relationship Id="rId16" Type="http://schemas.openxmlformats.org/officeDocument/2006/relationships/tags" Target="../tags/tag106.xml"/><Relationship Id="rId15" Type="http://schemas.openxmlformats.org/officeDocument/2006/relationships/tags" Target="../tags/tag105.xml"/><Relationship Id="rId14" Type="http://schemas.openxmlformats.org/officeDocument/2006/relationships/tags" Target="../tags/tag104.xml"/><Relationship Id="rId13" Type="http://schemas.openxmlformats.org/officeDocument/2006/relationships/tags" Target="../tags/tag103.xml"/><Relationship Id="rId12" Type="http://schemas.openxmlformats.org/officeDocument/2006/relationships/tags" Target="../tags/tag102.xml"/><Relationship Id="rId11" Type="http://schemas.openxmlformats.org/officeDocument/2006/relationships/tags" Target="../tags/tag101.xml"/><Relationship Id="rId10" Type="http://schemas.openxmlformats.org/officeDocument/2006/relationships/tags" Target="../tags/tag100.xml"/><Relationship Id="rId1" Type="http://schemas.openxmlformats.org/officeDocument/2006/relationships/tags" Target="../tags/tag92.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tags" Target="../tags/tag114.xml"/><Relationship Id="rId4" Type="http://schemas.openxmlformats.org/officeDocument/2006/relationships/tags" Target="../tags/tag113.xml"/><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任意多边形: 形状 46"/>
          <p:cNvSpPr/>
          <p:nvPr/>
        </p:nvSpPr>
        <p:spPr>
          <a:xfrm>
            <a:off x="0" y="92395"/>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7" name="任意多边形: 形状 6"/>
          <p:cNvSpPr/>
          <p:nvPr/>
        </p:nvSpPr>
        <p:spPr>
          <a:xfrm>
            <a:off x="0" y="0"/>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lt"/>
            </a:endParaRPr>
          </a:p>
        </p:txBody>
      </p:sp>
      <p:sp>
        <p:nvSpPr>
          <p:cNvPr id="8" name="矩形: 圆角 7"/>
          <p:cNvSpPr/>
          <p:nvPr/>
        </p:nvSpPr>
        <p:spPr>
          <a:xfrm>
            <a:off x="749299" y="322262"/>
            <a:ext cx="1635579" cy="32543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矩形 13"/>
          <p:cNvSpPr/>
          <p:nvPr/>
        </p:nvSpPr>
        <p:spPr>
          <a:xfrm>
            <a:off x="938992" y="331092"/>
            <a:ext cx="1256191" cy="306705"/>
          </a:xfrm>
          <a:prstGeom prst="rect">
            <a:avLst/>
          </a:prstGeom>
        </p:spPr>
        <p:txBody>
          <a:bodyPr wrap="square">
            <a:spAutoFit/>
          </a:bodyPr>
          <a:lstStyle/>
          <a:p>
            <a:pPr algn="dist"/>
            <a:r>
              <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rPr>
              <a:t>SHOPEE</a:t>
            </a:r>
            <a:endPar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endParaRPr>
          </a:p>
        </p:txBody>
      </p:sp>
      <p:grpSp>
        <p:nvGrpSpPr>
          <p:cNvPr id="16" name="组合 15"/>
          <p:cNvGrpSpPr/>
          <p:nvPr/>
        </p:nvGrpSpPr>
        <p:grpSpPr>
          <a:xfrm>
            <a:off x="323630" y="2381250"/>
            <a:ext cx="3887092" cy="3887092"/>
            <a:chOff x="5334000" y="2608943"/>
            <a:chExt cx="3367313" cy="3367313"/>
          </a:xfrm>
        </p:grpSpPr>
        <p:sp>
          <p:nvSpPr>
            <p:cNvPr id="15" name="椭圆 14"/>
            <p:cNvSpPr/>
            <p:nvPr/>
          </p:nvSpPr>
          <p:spPr>
            <a:xfrm>
              <a:off x="6255657" y="3530600"/>
              <a:ext cx="1524000" cy="1524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6025243" y="3300186"/>
              <a:ext cx="1984828" cy="1984828"/>
            </a:xfrm>
            <a:prstGeom prst="ellipse">
              <a:avLst/>
            </a:prstGeom>
            <a:noFill/>
            <a:ln w="15081"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椭圆 19"/>
            <p:cNvSpPr/>
            <p:nvPr/>
          </p:nvSpPr>
          <p:spPr>
            <a:xfrm>
              <a:off x="5794828" y="3069772"/>
              <a:ext cx="2445657" cy="2445657"/>
            </a:xfrm>
            <a:prstGeom prst="ellipse">
              <a:avLst/>
            </a:prstGeom>
            <a:noFill/>
            <a:ln w="11113"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椭圆 20"/>
            <p:cNvSpPr/>
            <p:nvPr/>
          </p:nvSpPr>
          <p:spPr>
            <a:xfrm>
              <a:off x="5564414" y="2839357"/>
              <a:ext cx="2906485" cy="2906485"/>
            </a:xfrm>
            <a:prstGeom prst="ellipse">
              <a:avLst/>
            </a:prstGeom>
            <a:noFill/>
            <a:ln w="7144"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椭圆 16"/>
            <p:cNvSpPr/>
            <p:nvPr/>
          </p:nvSpPr>
          <p:spPr>
            <a:xfrm>
              <a:off x="5334000" y="2608943"/>
              <a:ext cx="3367313" cy="3367313"/>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0" y="2320244"/>
            <a:ext cx="3367314" cy="4547281"/>
            <a:chOff x="0" y="2320244"/>
            <a:chExt cx="3367314" cy="4547281"/>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rcRect l="10845" t="1258" r="58337" b="1258"/>
            <a:stretch>
              <a:fillRect/>
            </a:stretch>
          </p:blipFill>
          <p:spPr>
            <a:xfrm>
              <a:off x="1567089" y="2381250"/>
              <a:ext cx="1400175" cy="295275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b="10563"/>
            <a:stretch>
              <a:fillRect/>
            </a:stretch>
          </p:blipFill>
          <p:spPr>
            <a:xfrm>
              <a:off x="0" y="2320244"/>
              <a:ext cx="3367314" cy="4547281"/>
            </a:xfrm>
            <a:prstGeom prst="rect">
              <a:avLst/>
            </a:prstGeom>
          </p:spPr>
        </p:pic>
      </p:grpSp>
      <p:grpSp>
        <p:nvGrpSpPr>
          <p:cNvPr id="45" name="组合 44"/>
          <p:cNvGrpSpPr/>
          <p:nvPr/>
        </p:nvGrpSpPr>
        <p:grpSpPr>
          <a:xfrm>
            <a:off x="6930342" y="1463383"/>
            <a:ext cx="746760" cy="320040"/>
            <a:chOff x="-1905000" y="-901700"/>
            <a:chExt cx="1244600" cy="533400"/>
          </a:xfrm>
        </p:grpSpPr>
        <p:grpSp>
          <p:nvGrpSpPr>
            <p:cNvPr id="30" name="组合 29"/>
            <p:cNvGrpSpPr/>
            <p:nvPr/>
          </p:nvGrpSpPr>
          <p:grpSpPr>
            <a:xfrm>
              <a:off x="-1905000" y="-901700"/>
              <a:ext cx="1244600" cy="101600"/>
              <a:chOff x="-1905000" y="-901700"/>
              <a:chExt cx="1244600" cy="101600"/>
            </a:xfrm>
          </p:grpSpPr>
          <p:sp>
            <p:nvSpPr>
              <p:cNvPr id="24" name="椭圆 23"/>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1905000" y="-685800"/>
              <a:ext cx="1244600" cy="101600"/>
              <a:chOff x="-1905000" y="-901700"/>
              <a:chExt cx="1244600" cy="101600"/>
            </a:xfrm>
          </p:grpSpPr>
          <p:sp>
            <p:nvSpPr>
              <p:cNvPr id="32" name="椭圆 31"/>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 name="组合 37"/>
            <p:cNvGrpSpPr/>
            <p:nvPr/>
          </p:nvGrpSpPr>
          <p:grpSpPr>
            <a:xfrm>
              <a:off x="-1905000" y="-469900"/>
              <a:ext cx="1244600" cy="101600"/>
              <a:chOff x="-1905000" y="-901700"/>
              <a:chExt cx="1244600" cy="101600"/>
            </a:xfrm>
          </p:grpSpPr>
          <p:sp>
            <p:nvSpPr>
              <p:cNvPr id="39" name="椭圆 38"/>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3" name="文本框 22"/>
          <p:cNvSpPr txBox="1"/>
          <p:nvPr/>
        </p:nvSpPr>
        <p:spPr>
          <a:xfrm>
            <a:off x="4514392" y="1327115"/>
            <a:ext cx="2621878" cy="583565"/>
          </a:xfrm>
          <a:prstGeom prst="rect">
            <a:avLst/>
          </a:prstGeom>
          <a:noFill/>
        </p:spPr>
        <p:txBody>
          <a:bodyPr wrap="square" rtlCol="0">
            <a:spAutoFit/>
          </a:bodyPr>
          <a:lstStyle/>
          <a:p>
            <a:r>
              <a:rPr lang="zh-CN" altLang="en-US" sz="32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rPr>
              <a:t>任务</a:t>
            </a:r>
            <a:r>
              <a:rPr lang="zh-CN" altLang="en-US" sz="32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rPr>
              <a:t>三</a:t>
            </a:r>
            <a:endParaRPr lang="zh-CN" altLang="en-US" sz="32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endParaRPr>
          </a:p>
        </p:txBody>
      </p:sp>
      <p:sp>
        <p:nvSpPr>
          <p:cNvPr id="46" name="文本框 45"/>
          <p:cNvSpPr txBox="1"/>
          <p:nvPr/>
        </p:nvSpPr>
        <p:spPr>
          <a:xfrm>
            <a:off x="4476702" y="1852455"/>
            <a:ext cx="6859707" cy="2122805"/>
          </a:xfrm>
          <a:prstGeom prst="rect">
            <a:avLst/>
          </a:prstGeom>
          <a:noFill/>
        </p:spPr>
        <p:txBody>
          <a:bodyPr wrap="square" rtlCol="0">
            <a:spAutoFit/>
          </a:bodyPr>
          <a:lstStyle/>
          <a:p>
            <a:r>
              <a:rPr sz="66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思源黑体 CN Medium" panose="020B0600000000000000" charset="-122"/>
              </a:rPr>
              <a:t>Shopee平台店铺基础设置</a:t>
            </a:r>
            <a:endParaRPr sz="66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思源黑体 CN Medium" panose="020B0600000000000000" charset="-122"/>
            </a:endParaRPr>
          </a:p>
        </p:txBody>
      </p:sp>
      <p:sp>
        <p:nvSpPr>
          <p:cNvPr id="52" name="任意多边形: 形状 51"/>
          <p:cNvSpPr/>
          <p:nvPr/>
        </p:nvSpPr>
        <p:spPr>
          <a:xfrm rot="19032915">
            <a:off x="10217997" y="-238686"/>
            <a:ext cx="1672737" cy="930596"/>
          </a:xfrm>
          <a:custGeom>
            <a:avLst/>
            <a:gdLst>
              <a:gd name="connsiteX0" fmla="*/ 667247 w 1672737"/>
              <a:gd name="connsiteY0" fmla="*/ 0 h 930596"/>
              <a:gd name="connsiteX1" fmla="*/ 1672737 w 1672737"/>
              <a:gd name="connsiteY1" fmla="*/ 930596 h 930596"/>
              <a:gd name="connsiteX2" fmla="*/ 465298 w 1672737"/>
              <a:gd name="connsiteY2" fmla="*/ 930595 h 930596"/>
              <a:gd name="connsiteX3" fmla="*/ 0 w 1672737"/>
              <a:gd name="connsiteY3" fmla="*/ 465297 h 930596"/>
              <a:gd name="connsiteX4" fmla="*/ 0 w 1672737"/>
              <a:gd name="connsiteY4" fmla="*/ 465298 h 930596"/>
              <a:gd name="connsiteX5" fmla="*/ 465298 w 1672737"/>
              <a:gd name="connsiteY5" fmla="*/ 0 h 93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2737" h="930596">
                <a:moveTo>
                  <a:pt x="667247" y="0"/>
                </a:moveTo>
                <a:lnTo>
                  <a:pt x="1672737" y="930596"/>
                </a:lnTo>
                <a:lnTo>
                  <a:pt x="465298" y="930595"/>
                </a:lnTo>
                <a:cubicBezTo>
                  <a:pt x="208321" y="930595"/>
                  <a:pt x="0" y="722274"/>
                  <a:pt x="0" y="465297"/>
                </a:cubicBezTo>
                <a:lnTo>
                  <a:pt x="0" y="465298"/>
                </a:lnTo>
                <a:cubicBezTo>
                  <a:pt x="0" y="208321"/>
                  <a:pt x="208321" y="0"/>
                  <a:pt x="465298" y="0"/>
                </a:cubicBez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54" name="任意多边形: 形状 53"/>
          <p:cNvSpPr/>
          <p:nvPr/>
        </p:nvSpPr>
        <p:spPr>
          <a:xfrm rot="19032915">
            <a:off x="10357083" y="190650"/>
            <a:ext cx="2328284" cy="1596933"/>
          </a:xfrm>
          <a:custGeom>
            <a:avLst/>
            <a:gdLst>
              <a:gd name="connsiteX0" fmla="*/ 1757614 w 2328284"/>
              <a:gd name="connsiteY0" fmla="*/ 0 h 1596933"/>
              <a:gd name="connsiteX1" fmla="*/ 2328284 w 2328284"/>
              <a:gd name="connsiteY1" fmla="*/ 528164 h 1596933"/>
              <a:gd name="connsiteX2" fmla="*/ 1339122 w 2328284"/>
              <a:gd name="connsiteY2" fmla="*/ 1596933 h 1596933"/>
              <a:gd name="connsiteX3" fmla="*/ 798467 w 2328284"/>
              <a:gd name="connsiteY3" fmla="*/ 1596933 h 1596933"/>
              <a:gd name="connsiteX4" fmla="*/ 0 w 2328284"/>
              <a:gd name="connsiteY4" fmla="*/ 798466 h 1596933"/>
              <a:gd name="connsiteX5" fmla="*/ 0 w 2328284"/>
              <a:gd name="connsiteY5" fmla="*/ 798467 h 1596933"/>
              <a:gd name="connsiteX6" fmla="*/ 798467 w 2328284"/>
              <a:gd name="connsiteY6" fmla="*/ 0 h 159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284" h="1596933">
                <a:moveTo>
                  <a:pt x="1757614" y="0"/>
                </a:moveTo>
                <a:lnTo>
                  <a:pt x="2328284" y="528164"/>
                </a:lnTo>
                <a:lnTo>
                  <a:pt x="1339122" y="1596933"/>
                </a:lnTo>
                <a:lnTo>
                  <a:pt x="798467" y="1596933"/>
                </a:lnTo>
                <a:cubicBezTo>
                  <a:pt x="357486" y="1596933"/>
                  <a:pt x="0" y="1239447"/>
                  <a:pt x="0" y="798466"/>
                </a:cubicBezTo>
                <a:lnTo>
                  <a:pt x="0" y="798467"/>
                </a:lnTo>
                <a:cubicBezTo>
                  <a:pt x="0" y="357486"/>
                  <a:pt x="357486" y="0"/>
                  <a:pt x="798467" y="0"/>
                </a:cubicBezTo>
                <a:close/>
              </a:path>
            </a:pathLst>
          </a:cu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77" name="文本框 76"/>
          <p:cNvSpPr txBox="1"/>
          <p:nvPr/>
        </p:nvSpPr>
        <p:spPr>
          <a:xfrm>
            <a:off x="2743787" y="325566"/>
            <a:ext cx="3679190" cy="306705"/>
          </a:xfrm>
          <a:prstGeom prst="rect">
            <a:avLst/>
          </a:prstGeom>
          <a:noFill/>
        </p:spPr>
        <p:txBody>
          <a:bodyPr wrap="square" rtlCol="0">
            <a:spAutoFit/>
          </a:bodyPr>
          <a:lstStyle/>
          <a:p>
            <a:r>
              <a:rPr lang="en-US"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rPr>
              <a:t>Shopee</a:t>
            </a:r>
            <a:r>
              <a:rPr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rPr>
              <a:t>电商平台实训课程</a:t>
            </a:r>
            <a:endParaRPr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pic>
        <p:nvPicPr>
          <p:cNvPr id="2" name="图片 1" descr="c2160989132221ef5abf87c594da40a"/>
          <p:cNvPicPr>
            <a:picLocks noChangeAspect="1"/>
          </p:cNvPicPr>
          <p:nvPr>
            <p:custDataLst>
              <p:tags r:id="rId3"/>
            </p:custDataLst>
          </p:nvPr>
        </p:nvPicPr>
        <p:blipFill>
          <a:blip r:embed="rId4"/>
          <a:stretch>
            <a:fillRect/>
          </a:stretch>
        </p:blipFill>
        <p:spPr>
          <a:xfrm>
            <a:off x="6071870" y="4833620"/>
            <a:ext cx="2600960" cy="7391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33553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步骤一</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收货退货地址</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2</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【添加地址页面】</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323195" cy="495935"/>
          </a:xfrm>
          <a:prstGeom prst="rect">
            <a:avLst/>
          </a:prstGeom>
        </p:spPr>
        <p:txBody>
          <a:bodyPr wrap="square">
            <a:noAutofit/>
          </a:bodyPr>
          <a:p>
            <a:pPr algn="l">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进入添加地址页面，页面中填写【姓名（Full name）】、【电话（Phone number）】、【地址（Address）】。根据实际情况设置为收/退件地址，Pickup Address是收件地址、Return Address是退件地址。</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18" name="图片 18"/>
          <p:cNvPicPr>
            <a:picLocks noChangeAspect="1"/>
          </p:cNvPicPr>
          <p:nvPr>
            <p:custDataLst>
              <p:tags r:id="rId5"/>
            </p:custDataLst>
          </p:nvPr>
        </p:nvPicPr>
        <p:blipFill>
          <a:blip r:embed="rId6"/>
          <a:srcRect b="-103"/>
          <a:stretch>
            <a:fillRect/>
          </a:stretch>
        </p:blipFill>
        <p:spPr>
          <a:xfrm>
            <a:off x="3879215" y="3025775"/>
            <a:ext cx="5266690" cy="2468880"/>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custDataLst>
              <p:tags r:id="rId1"/>
            </p:custDataLst>
          </p:nvPr>
        </p:nvSpPr>
        <p:spPr>
          <a:xfrm flipV="1">
            <a:off x="-33655" y="-13970"/>
            <a:ext cx="3618230" cy="6884670"/>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custDataLst>
              <p:tags r:id="rId2"/>
            </p:custDataLst>
          </p:nvPr>
        </p:nvSpPr>
        <p:spPr>
          <a:xfrm>
            <a:off x="-13335" y="-6985"/>
            <a:ext cx="12218035" cy="6864350"/>
          </a:xfrm>
          <a:prstGeom prst="rect">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custDataLst>
              <p:tags r:id="rId3"/>
            </p:custDataLst>
          </p:nvPr>
        </p:nvSpPr>
        <p:spPr>
          <a:xfrm>
            <a:off x="2769235"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 name="任意多边形 16"/>
          <p:cNvSpPr/>
          <p:nvPr>
            <p:custDataLst>
              <p:tags r:id="rId4"/>
            </p:custDataLst>
          </p:nvPr>
        </p:nvSpPr>
        <p:spPr>
          <a:xfrm>
            <a:off x="1578610" y="99695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8" name="任意多边形 17"/>
          <p:cNvSpPr/>
          <p:nvPr>
            <p:custDataLst>
              <p:tags r:id="rId5"/>
            </p:custDataLst>
          </p:nvPr>
        </p:nvSpPr>
        <p:spPr>
          <a:xfrm>
            <a:off x="-33655" y="-29845"/>
            <a:ext cx="6565900" cy="6893560"/>
          </a:xfrm>
          <a:custGeom>
            <a:avLst/>
            <a:gdLst>
              <a:gd name="connsiteX0" fmla="*/ 0 w 10340"/>
              <a:gd name="connsiteY0" fmla="*/ 10853 h 10856"/>
              <a:gd name="connsiteX1" fmla="*/ 4537 w 10340"/>
              <a:gd name="connsiteY1" fmla="*/ 0 h 10856"/>
              <a:gd name="connsiteX2" fmla="*/ 10340 w 10340"/>
              <a:gd name="connsiteY2" fmla="*/ 26 h 10856"/>
              <a:gd name="connsiteX3" fmla="*/ 6039 w 10340"/>
              <a:gd name="connsiteY3" fmla="*/ 10856 h 10856"/>
              <a:gd name="connsiteX4" fmla="*/ 0 w 10340"/>
              <a:gd name="connsiteY4" fmla="*/ 10853 h 10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0" h="10856">
                <a:moveTo>
                  <a:pt x="0" y="10853"/>
                </a:moveTo>
                <a:lnTo>
                  <a:pt x="4537" y="0"/>
                </a:lnTo>
                <a:lnTo>
                  <a:pt x="10340" y="26"/>
                </a:lnTo>
                <a:lnTo>
                  <a:pt x="6039" y="10856"/>
                </a:lnTo>
                <a:lnTo>
                  <a:pt x="0" y="10853"/>
                </a:lnTo>
                <a:close/>
              </a:path>
            </a:pathLst>
          </a:custGeom>
          <a:solidFill>
            <a:schemeClr val="bg1"/>
          </a:solidFill>
          <a:ln>
            <a:noFill/>
          </a:ln>
          <a:effectLst>
            <a:outerShdw blurRad="368300" dist="3556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9" name="任意多边形 18"/>
          <p:cNvSpPr/>
          <p:nvPr>
            <p:custDataLst>
              <p:tags r:id="rId6"/>
            </p:custDataLst>
          </p:nvPr>
        </p:nvSpPr>
        <p:spPr>
          <a:xfrm>
            <a:off x="566420"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0" name="任意多边形 19"/>
          <p:cNvSpPr/>
          <p:nvPr>
            <p:custDataLst>
              <p:tags r:id="rId7"/>
            </p:custDataLst>
          </p:nvPr>
        </p:nvSpPr>
        <p:spPr>
          <a:xfrm>
            <a:off x="3975100" y="36703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1" name="任意多边形 20"/>
          <p:cNvSpPr/>
          <p:nvPr>
            <p:custDataLst>
              <p:tags r:id="rId8"/>
            </p:custDataLst>
          </p:nvPr>
        </p:nvSpPr>
        <p:spPr>
          <a:xfrm>
            <a:off x="266065" y="-6350"/>
            <a:ext cx="5956300" cy="6882130"/>
          </a:xfrm>
          <a:custGeom>
            <a:avLst/>
            <a:gdLst>
              <a:gd name="connsiteX0" fmla="*/ 0 w 11437"/>
              <a:gd name="connsiteY0" fmla="*/ 10824 h 10838"/>
              <a:gd name="connsiteX1" fmla="*/ 5505 w 11437"/>
              <a:gd name="connsiteY1" fmla="*/ 4 h 10838"/>
              <a:gd name="connsiteX2" fmla="*/ 11437 w 11437"/>
              <a:gd name="connsiteY2" fmla="*/ 0 h 10838"/>
              <a:gd name="connsiteX3" fmla="*/ 6211 w 11437"/>
              <a:gd name="connsiteY3" fmla="*/ 10838 h 10838"/>
              <a:gd name="connsiteX4" fmla="*/ 0 w 11437"/>
              <a:gd name="connsiteY4" fmla="*/ 10824 h 10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7" h="10838">
                <a:moveTo>
                  <a:pt x="0" y="10824"/>
                </a:moveTo>
                <a:lnTo>
                  <a:pt x="5505" y="4"/>
                </a:lnTo>
                <a:lnTo>
                  <a:pt x="11437" y="0"/>
                </a:lnTo>
                <a:lnTo>
                  <a:pt x="6211" y="10838"/>
                </a:lnTo>
                <a:lnTo>
                  <a:pt x="0" y="10824"/>
                </a:lnTo>
                <a:close/>
              </a:path>
            </a:pathLst>
          </a:custGeom>
          <a:blipFill rotWithShape="1">
            <a:blip r:embed="rId9"/>
            <a:tile tx="127000" ty="15875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7" name="组合 66"/>
          <p:cNvGrpSpPr/>
          <p:nvPr/>
        </p:nvGrpSpPr>
        <p:grpSpPr>
          <a:xfrm>
            <a:off x="7212956" y="1769745"/>
            <a:ext cx="2152024" cy="1240155"/>
            <a:chOff x="10456" y="3663"/>
            <a:chExt cx="1750" cy="1106"/>
          </a:xfrm>
        </p:grpSpPr>
        <p:sp>
          <p:nvSpPr>
            <p:cNvPr id="64" name="平行四边形 63"/>
            <p:cNvSpPr/>
            <p:nvPr>
              <p:custDataLst>
                <p:tags r:id="rId10"/>
              </p:custDataLst>
            </p:nvPr>
          </p:nvSpPr>
          <p:spPr>
            <a:xfrm>
              <a:off x="10456" y="3903"/>
              <a:ext cx="1750" cy="866"/>
            </a:xfrm>
            <a:prstGeom prst="parallelogram">
              <a:avLst>
                <a:gd name="adj" fmla="val 51783"/>
              </a:avLst>
            </a:prstGeom>
            <a:solidFill>
              <a:schemeClr val="bg1"/>
            </a:solidFill>
            <a:ln>
              <a:noFill/>
            </a:ln>
            <a:effectLst>
              <a:outerShdw blurRad="203200" dist="1524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平行四边形 64"/>
            <p:cNvSpPr/>
            <p:nvPr>
              <p:custDataLst>
                <p:tags r:id="rId11"/>
              </p:custDataLst>
            </p:nvPr>
          </p:nvSpPr>
          <p:spPr>
            <a:xfrm>
              <a:off x="10821" y="3663"/>
              <a:ext cx="1224" cy="866"/>
            </a:xfrm>
            <a:prstGeom prst="parallelogram">
              <a:avLst>
                <a:gd name="adj" fmla="val 51783"/>
              </a:avLst>
            </a:prstGeom>
            <a:solidFill>
              <a:srgbClr val="FFC000">
                <a:alpha val="86000"/>
              </a:srgbClr>
            </a:solidFill>
            <a:ln>
              <a:noFill/>
            </a:ln>
            <a:effectLst>
              <a:outerShdw blurRad="203200" dist="152400" dir="2700000" algn="tl" rotWithShape="0">
                <a:prstClr val="black">
                  <a:alpha val="11000"/>
                </a:prstClr>
              </a:outerShdw>
              <a:reflection stA="48000" endA="300" endPos="51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custDataLst>
                <p:tags r:id="rId12"/>
              </p:custDataLst>
            </p:nvPr>
          </p:nvSpPr>
          <p:spPr>
            <a:xfrm>
              <a:off x="11069" y="3743"/>
              <a:ext cx="968" cy="685"/>
            </a:xfrm>
            <a:prstGeom prst="rect">
              <a:avLst/>
            </a:prstGeom>
            <a:noFill/>
          </p:spPr>
          <p:txBody>
            <a:bodyPr wrap="square" rtlCol="0">
              <a:spAutoFit/>
            </a:bodyPr>
            <a:p>
              <a:r>
                <a:rPr lang="en-US" altLang="zh-CN" sz="4400">
                  <a:solidFill>
                    <a:schemeClr val="bg1"/>
                  </a:solidFill>
                  <a:latin typeface="思源宋体 CN Heavy" panose="02020900000000000000" charset="-122"/>
                  <a:ea typeface="思源宋体 CN Heavy" panose="02020900000000000000" charset="-122"/>
                </a:rPr>
                <a:t>02</a:t>
              </a:r>
              <a:endParaRPr lang="en-US" altLang="zh-CN" sz="4400">
                <a:solidFill>
                  <a:schemeClr val="bg1"/>
                </a:solidFill>
                <a:latin typeface="思源宋体 CN Heavy" panose="02020900000000000000" charset="-122"/>
                <a:ea typeface="思源宋体 CN Heavy" panose="02020900000000000000" charset="-122"/>
              </a:endParaRPr>
            </a:p>
          </p:txBody>
        </p:sp>
      </p:grpSp>
      <p:sp>
        <p:nvSpPr>
          <p:cNvPr id="22" name="文本框 21"/>
          <p:cNvSpPr txBox="1"/>
          <p:nvPr>
            <p:custDataLst>
              <p:tags r:id="rId13"/>
            </p:custDataLst>
          </p:nvPr>
        </p:nvSpPr>
        <p:spPr>
          <a:xfrm>
            <a:off x="6576695" y="3442970"/>
            <a:ext cx="3118485" cy="603250"/>
          </a:xfrm>
          <a:prstGeom prst="rect">
            <a:avLst/>
          </a:prstGeom>
          <a:noFill/>
        </p:spPr>
        <p:txBody>
          <a:bodyPr wrap="square" rtlCol="0">
            <a:noAutofit/>
          </a:bodyPr>
          <a:p>
            <a:pPr algn="ctr"/>
            <a:r>
              <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rPr>
              <a:t>账号设置</a:t>
            </a:r>
            <a:endPar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endParaRPr>
          </a:p>
        </p:txBody>
      </p:sp>
      <p:sp>
        <p:nvSpPr>
          <p:cNvPr id="23" name="文本框 22"/>
          <p:cNvSpPr txBox="1"/>
          <p:nvPr>
            <p:custDataLst>
              <p:tags r:id="rId14"/>
            </p:custDataLst>
          </p:nvPr>
        </p:nvSpPr>
        <p:spPr>
          <a:xfrm>
            <a:off x="6569710" y="4046220"/>
            <a:ext cx="3125470" cy="269875"/>
          </a:xfrm>
          <a:prstGeom prst="rect">
            <a:avLst/>
          </a:prstGeom>
          <a:noFill/>
        </p:spPr>
        <p:txBody>
          <a:bodyPr wrap="square" rtlCol="0">
            <a:noAutofit/>
          </a:bodyPr>
          <a:p>
            <a:pPr algn="ctr">
              <a:buClrTx/>
              <a:buSzTx/>
              <a:buFontTx/>
            </a:pPr>
            <a:r>
              <a:rPr lang="zh-CN" altLang="en-US" sz="1400" dirty="0">
                <a:solidFill>
                  <a:schemeClr val="bg1"/>
                </a:solidFill>
                <a:latin typeface="思源黑体 CN Regular" panose="020B0500000000000000" charset="-122"/>
                <a:ea typeface="思源黑体 CN Regular" panose="020B0500000000000000" charset="-122"/>
                <a:sym typeface="+mn-ea"/>
              </a:rPr>
              <a:t>Account</a:t>
            </a:r>
            <a:r>
              <a:rPr lang="en-US" altLang="zh-CN" sz="1400" dirty="0">
                <a:solidFill>
                  <a:schemeClr val="bg1"/>
                </a:solidFill>
                <a:latin typeface="思源黑体 CN Regular" panose="020B0500000000000000" charset="-122"/>
                <a:ea typeface="思源黑体 CN Regular" panose="020B0500000000000000" charset="-122"/>
                <a:sym typeface="+mn-ea"/>
              </a:rPr>
              <a:t> </a:t>
            </a:r>
            <a:r>
              <a:rPr lang="zh-CN" altLang="en-US" sz="1400" dirty="0">
                <a:solidFill>
                  <a:schemeClr val="bg1"/>
                </a:solidFill>
                <a:latin typeface="思源黑体 CN Regular" panose="020B0500000000000000" charset="-122"/>
                <a:ea typeface="思源黑体 CN Regular" panose="020B0500000000000000" charset="-122"/>
                <a:sym typeface="+mn-ea"/>
              </a:rPr>
              <a:t>Setting</a:t>
            </a:r>
            <a:endParaRPr lang="zh-CN" altLang="en-US" sz="1400" dirty="0">
              <a:solidFill>
                <a:schemeClr val="bg1"/>
              </a:solidFill>
              <a:latin typeface="思源黑体 CN Regular" panose="020B0500000000000000" charset="-122"/>
              <a:ea typeface="思源黑体 CN Regular" panose="020B0500000000000000" charset="-122"/>
              <a:sym typeface="+mn-ea"/>
            </a:endParaRPr>
          </a:p>
        </p:txBody>
      </p:sp>
      <p:sp>
        <p:nvSpPr>
          <p:cNvPr id="28" name="任意多边形 27"/>
          <p:cNvSpPr/>
          <p:nvPr>
            <p:custDataLst>
              <p:tags r:id="rId15"/>
            </p:custDataLst>
          </p:nvPr>
        </p:nvSpPr>
        <p:spPr>
          <a:xfrm rot="180000">
            <a:off x="-132325" y="-93529"/>
            <a:ext cx="920911" cy="216866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0" h="3415">
                <a:moveTo>
                  <a:pt x="1450" y="0"/>
                </a:moveTo>
                <a:lnTo>
                  <a:pt x="175" y="3415"/>
                </a:lnTo>
                <a:lnTo>
                  <a:pt x="0" y="76"/>
                </a:lnTo>
                <a:lnTo>
                  <a:pt x="1450"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0" name="任意多边形 29"/>
          <p:cNvSpPr/>
          <p:nvPr>
            <p:custDataLst>
              <p:tags r:id="rId16"/>
            </p:custDataLst>
          </p:nvPr>
        </p:nvSpPr>
        <p:spPr>
          <a:xfrm rot="180000">
            <a:off x="-148338" y="-86177"/>
            <a:ext cx="1456257" cy="342935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 h="5401">
                <a:moveTo>
                  <a:pt x="2293" y="0"/>
                </a:moveTo>
                <a:lnTo>
                  <a:pt x="277" y="5401"/>
                </a:lnTo>
                <a:lnTo>
                  <a:pt x="0" y="120"/>
                </a:lnTo>
                <a:lnTo>
                  <a:pt x="2293"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8" name="任意多边形 37"/>
          <p:cNvSpPr/>
          <p:nvPr>
            <p:custDataLst>
              <p:tags r:id="rId17"/>
            </p:custDataLst>
          </p:nvPr>
        </p:nvSpPr>
        <p:spPr>
          <a:xfrm>
            <a:off x="10187280" y="1710747"/>
            <a:ext cx="2079015" cy="517582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8151">
                <a:moveTo>
                  <a:pt x="3274" y="0"/>
                </a:moveTo>
                <a:lnTo>
                  <a:pt x="3274" y="8151"/>
                </a:lnTo>
                <a:lnTo>
                  <a:pt x="0" y="8151"/>
                </a:lnTo>
                <a:lnTo>
                  <a:pt x="3274"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9" name="任意多边形 38"/>
          <p:cNvSpPr/>
          <p:nvPr>
            <p:custDataLst>
              <p:tags r:id="rId18"/>
            </p:custDataLst>
          </p:nvPr>
        </p:nvSpPr>
        <p:spPr>
          <a:xfrm>
            <a:off x="11421129" y="5057191"/>
            <a:ext cx="960153" cy="197785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 h="3115">
                <a:moveTo>
                  <a:pt x="1251" y="0"/>
                </a:moveTo>
                <a:lnTo>
                  <a:pt x="1512" y="2982"/>
                </a:lnTo>
                <a:lnTo>
                  <a:pt x="0" y="3115"/>
                </a:lnTo>
                <a:lnTo>
                  <a:pt x="1251"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0" name="https://img7.file.cache.docer.com/storage/1636687384714277947/071c0187-9d83-46a8-ab4c-b4a073e8c8aatjwjv2.png" descr="templates\picture_hover\&amp;pky90175846018&amp;"/>
          <p:cNvPicPr>
            <a:picLocks noChangeAspect="1"/>
          </p:cNvPicPr>
          <p:nvPr>
            <p:custDataLst>
              <p:tags r:id="rId19"/>
            </p:custDataLst>
          </p:nvPr>
        </p:nvPicPr>
        <p:blipFill>
          <a:blip r:embed="rId20">
            <a:alphaModFix amt="80000"/>
          </a:blip>
          <a:stretch>
            <a:fillRect/>
          </a:stretch>
        </p:blipFill>
        <p:spPr>
          <a:xfrm>
            <a:off x="10314305" y="5536565"/>
            <a:ext cx="1813560" cy="13271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362458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步骤二</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账号设置</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1【账户（Account setting）】</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选择【账户（Account setting）】，这个界面可以对【电话（Phone）】【电邮（Email）】【登入密码（Login password）】进行修改。</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193" name="图片 2"/>
          <p:cNvPicPr>
            <a:picLocks noChangeAspect="1"/>
          </p:cNvPicPr>
          <p:nvPr>
            <p:custDataLst>
              <p:tags r:id="rId5"/>
            </p:custDataLst>
          </p:nvPr>
        </p:nvPicPr>
        <p:blipFill>
          <a:blip r:embed="rId6"/>
          <a:srcRect b="541"/>
          <a:stretch>
            <a:fillRect/>
          </a:stretch>
        </p:blipFill>
        <p:spPr>
          <a:xfrm>
            <a:off x="3559810" y="2900363"/>
            <a:ext cx="5266690" cy="2453005"/>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custDataLst>
              <p:tags r:id="rId1"/>
            </p:custDataLst>
          </p:nvPr>
        </p:nvSpPr>
        <p:spPr>
          <a:xfrm flipV="1">
            <a:off x="-33655" y="-13970"/>
            <a:ext cx="3618230" cy="6884670"/>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custDataLst>
              <p:tags r:id="rId2"/>
            </p:custDataLst>
          </p:nvPr>
        </p:nvSpPr>
        <p:spPr>
          <a:xfrm>
            <a:off x="-13335" y="-6985"/>
            <a:ext cx="12218035" cy="6864350"/>
          </a:xfrm>
          <a:prstGeom prst="rect">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custDataLst>
              <p:tags r:id="rId3"/>
            </p:custDataLst>
          </p:nvPr>
        </p:nvSpPr>
        <p:spPr>
          <a:xfrm>
            <a:off x="2769235"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 name="任意多边形 16"/>
          <p:cNvSpPr/>
          <p:nvPr>
            <p:custDataLst>
              <p:tags r:id="rId4"/>
            </p:custDataLst>
          </p:nvPr>
        </p:nvSpPr>
        <p:spPr>
          <a:xfrm>
            <a:off x="1578610" y="99695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8" name="任意多边形 17"/>
          <p:cNvSpPr/>
          <p:nvPr>
            <p:custDataLst>
              <p:tags r:id="rId5"/>
            </p:custDataLst>
          </p:nvPr>
        </p:nvSpPr>
        <p:spPr>
          <a:xfrm>
            <a:off x="-33655" y="-29845"/>
            <a:ext cx="6565900" cy="6893560"/>
          </a:xfrm>
          <a:custGeom>
            <a:avLst/>
            <a:gdLst>
              <a:gd name="connsiteX0" fmla="*/ 0 w 10340"/>
              <a:gd name="connsiteY0" fmla="*/ 10853 h 10856"/>
              <a:gd name="connsiteX1" fmla="*/ 4537 w 10340"/>
              <a:gd name="connsiteY1" fmla="*/ 0 h 10856"/>
              <a:gd name="connsiteX2" fmla="*/ 10340 w 10340"/>
              <a:gd name="connsiteY2" fmla="*/ 26 h 10856"/>
              <a:gd name="connsiteX3" fmla="*/ 6039 w 10340"/>
              <a:gd name="connsiteY3" fmla="*/ 10856 h 10856"/>
              <a:gd name="connsiteX4" fmla="*/ 0 w 10340"/>
              <a:gd name="connsiteY4" fmla="*/ 10853 h 10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0" h="10856">
                <a:moveTo>
                  <a:pt x="0" y="10853"/>
                </a:moveTo>
                <a:lnTo>
                  <a:pt x="4537" y="0"/>
                </a:lnTo>
                <a:lnTo>
                  <a:pt x="10340" y="26"/>
                </a:lnTo>
                <a:lnTo>
                  <a:pt x="6039" y="10856"/>
                </a:lnTo>
                <a:lnTo>
                  <a:pt x="0" y="10853"/>
                </a:lnTo>
                <a:close/>
              </a:path>
            </a:pathLst>
          </a:custGeom>
          <a:solidFill>
            <a:schemeClr val="bg1"/>
          </a:solidFill>
          <a:ln>
            <a:noFill/>
          </a:ln>
          <a:effectLst>
            <a:outerShdw blurRad="368300" dist="3556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9" name="任意多边形 18"/>
          <p:cNvSpPr/>
          <p:nvPr>
            <p:custDataLst>
              <p:tags r:id="rId6"/>
            </p:custDataLst>
          </p:nvPr>
        </p:nvSpPr>
        <p:spPr>
          <a:xfrm>
            <a:off x="566420"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0" name="任意多边形 19"/>
          <p:cNvSpPr/>
          <p:nvPr>
            <p:custDataLst>
              <p:tags r:id="rId7"/>
            </p:custDataLst>
          </p:nvPr>
        </p:nvSpPr>
        <p:spPr>
          <a:xfrm>
            <a:off x="3975100" y="36703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1" name="任意多边形 20"/>
          <p:cNvSpPr/>
          <p:nvPr>
            <p:custDataLst>
              <p:tags r:id="rId8"/>
            </p:custDataLst>
          </p:nvPr>
        </p:nvSpPr>
        <p:spPr>
          <a:xfrm>
            <a:off x="266065" y="-6350"/>
            <a:ext cx="5956300" cy="6882130"/>
          </a:xfrm>
          <a:custGeom>
            <a:avLst/>
            <a:gdLst>
              <a:gd name="connsiteX0" fmla="*/ 0 w 11437"/>
              <a:gd name="connsiteY0" fmla="*/ 10824 h 10838"/>
              <a:gd name="connsiteX1" fmla="*/ 5505 w 11437"/>
              <a:gd name="connsiteY1" fmla="*/ 4 h 10838"/>
              <a:gd name="connsiteX2" fmla="*/ 11437 w 11437"/>
              <a:gd name="connsiteY2" fmla="*/ 0 h 10838"/>
              <a:gd name="connsiteX3" fmla="*/ 6211 w 11437"/>
              <a:gd name="connsiteY3" fmla="*/ 10838 h 10838"/>
              <a:gd name="connsiteX4" fmla="*/ 0 w 11437"/>
              <a:gd name="connsiteY4" fmla="*/ 10824 h 10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7" h="10838">
                <a:moveTo>
                  <a:pt x="0" y="10824"/>
                </a:moveTo>
                <a:lnTo>
                  <a:pt x="5505" y="4"/>
                </a:lnTo>
                <a:lnTo>
                  <a:pt x="11437" y="0"/>
                </a:lnTo>
                <a:lnTo>
                  <a:pt x="6211" y="10838"/>
                </a:lnTo>
                <a:lnTo>
                  <a:pt x="0" y="10824"/>
                </a:lnTo>
                <a:close/>
              </a:path>
            </a:pathLst>
          </a:custGeom>
          <a:blipFill rotWithShape="1">
            <a:blip r:embed="rId9"/>
            <a:tile tx="127000" ty="15875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7" name="组合 66"/>
          <p:cNvGrpSpPr/>
          <p:nvPr/>
        </p:nvGrpSpPr>
        <p:grpSpPr>
          <a:xfrm>
            <a:off x="7212956" y="1769745"/>
            <a:ext cx="2152024" cy="1240155"/>
            <a:chOff x="10456" y="3663"/>
            <a:chExt cx="1750" cy="1106"/>
          </a:xfrm>
        </p:grpSpPr>
        <p:sp>
          <p:nvSpPr>
            <p:cNvPr id="64" name="平行四边形 63"/>
            <p:cNvSpPr/>
            <p:nvPr>
              <p:custDataLst>
                <p:tags r:id="rId10"/>
              </p:custDataLst>
            </p:nvPr>
          </p:nvSpPr>
          <p:spPr>
            <a:xfrm>
              <a:off x="10456" y="3903"/>
              <a:ext cx="1750" cy="866"/>
            </a:xfrm>
            <a:prstGeom prst="parallelogram">
              <a:avLst>
                <a:gd name="adj" fmla="val 51783"/>
              </a:avLst>
            </a:prstGeom>
            <a:solidFill>
              <a:schemeClr val="bg1"/>
            </a:solidFill>
            <a:ln>
              <a:noFill/>
            </a:ln>
            <a:effectLst>
              <a:outerShdw blurRad="203200" dist="1524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平行四边形 64"/>
            <p:cNvSpPr/>
            <p:nvPr>
              <p:custDataLst>
                <p:tags r:id="rId11"/>
              </p:custDataLst>
            </p:nvPr>
          </p:nvSpPr>
          <p:spPr>
            <a:xfrm>
              <a:off x="10821" y="3663"/>
              <a:ext cx="1224" cy="866"/>
            </a:xfrm>
            <a:prstGeom prst="parallelogram">
              <a:avLst>
                <a:gd name="adj" fmla="val 51783"/>
              </a:avLst>
            </a:prstGeom>
            <a:solidFill>
              <a:srgbClr val="FFC000">
                <a:alpha val="86000"/>
              </a:srgbClr>
            </a:solidFill>
            <a:ln>
              <a:noFill/>
            </a:ln>
            <a:effectLst>
              <a:outerShdw blurRad="203200" dist="152400" dir="2700000" algn="tl" rotWithShape="0">
                <a:prstClr val="black">
                  <a:alpha val="11000"/>
                </a:prstClr>
              </a:outerShdw>
              <a:reflection stA="48000" endA="300" endPos="51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custDataLst>
                <p:tags r:id="rId12"/>
              </p:custDataLst>
            </p:nvPr>
          </p:nvSpPr>
          <p:spPr>
            <a:xfrm>
              <a:off x="11069" y="3743"/>
              <a:ext cx="968" cy="685"/>
            </a:xfrm>
            <a:prstGeom prst="rect">
              <a:avLst/>
            </a:prstGeom>
            <a:noFill/>
          </p:spPr>
          <p:txBody>
            <a:bodyPr wrap="square" rtlCol="0">
              <a:spAutoFit/>
            </a:bodyPr>
            <a:p>
              <a:r>
                <a:rPr lang="en-US" altLang="zh-CN" sz="4400">
                  <a:solidFill>
                    <a:schemeClr val="bg1"/>
                  </a:solidFill>
                  <a:latin typeface="思源宋体 CN Heavy" panose="02020900000000000000" charset="-122"/>
                  <a:ea typeface="思源宋体 CN Heavy" panose="02020900000000000000" charset="-122"/>
                </a:rPr>
                <a:t>03</a:t>
              </a:r>
              <a:endParaRPr lang="en-US" altLang="zh-CN" sz="4400">
                <a:solidFill>
                  <a:schemeClr val="bg1"/>
                </a:solidFill>
                <a:latin typeface="思源宋体 CN Heavy" panose="02020900000000000000" charset="-122"/>
                <a:ea typeface="思源宋体 CN Heavy" panose="02020900000000000000" charset="-122"/>
              </a:endParaRPr>
            </a:p>
          </p:txBody>
        </p:sp>
      </p:grpSp>
      <p:sp>
        <p:nvSpPr>
          <p:cNvPr id="22" name="文本框 21"/>
          <p:cNvSpPr txBox="1"/>
          <p:nvPr>
            <p:custDataLst>
              <p:tags r:id="rId13"/>
            </p:custDataLst>
          </p:nvPr>
        </p:nvSpPr>
        <p:spPr>
          <a:xfrm>
            <a:off x="6576695" y="3442970"/>
            <a:ext cx="3118485" cy="603250"/>
          </a:xfrm>
          <a:prstGeom prst="rect">
            <a:avLst/>
          </a:prstGeom>
          <a:noFill/>
        </p:spPr>
        <p:txBody>
          <a:bodyPr wrap="square" rtlCol="0">
            <a:noAutofit/>
          </a:bodyPr>
          <a:p>
            <a:pPr algn="ctr"/>
            <a:r>
              <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rPr>
              <a:t>银行账户设置</a:t>
            </a:r>
            <a:endPar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endParaRPr>
          </a:p>
        </p:txBody>
      </p:sp>
      <p:sp>
        <p:nvSpPr>
          <p:cNvPr id="23" name="文本框 22"/>
          <p:cNvSpPr txBox="1"/>
          <p:nvPr>
            <p:custDataLst>
              <p:tags r:id="rId14"/>
            </p:custDataLst>
          </p:nvPr>
        </p:nvSpPr>
        <p:spPr>
          <a:xfrm>
            <a:off x="6569710" y="4046220"/>
            <a:ext cx="3125470" cy="269875"/>
          </a:xfrm>
          <a:prstGeom prst="rect">
            <a:avLst/>
          </a:prstGeom>
          <a:noFill/>
        </p:spPr>
        <p:txBody>
          <a:bodyPr wrap="square" rtlCol="0">
            <a:noAutofit/>
          </a:bodyPr>
          <a:p>
            <a:pPr algn="ctr">
              <a:buClrTx/>
              <a:buSzTx/>
              <a:buFontTx/>
            </a:pPr>
            <a:r>
              <a:rPr sz="1400" dirty="0">
                <a:solidFill>
                  <a:schemeClr val="bg1"/>
                </a:solidFill>
                <a:latin typeface="思源黑体 CN Regular" panose="020B0500000000000000" charset="-122"/>
                <a:ea typeface="思源黑体 CN Regular" panose="020B0500000000000000" charset="-122"/>
                <a:sym typeface="+mn-ea"/>
              </a:rPr>
              <a:t>Bank Accounts</a:t>
            </a:r>
            <a:r>
              <a:rPr lang="en-US" sz="1400" dirty="0">
                <a:solidFill>
                  <a:schemeClr val="bg1"/>
                </a:solidFill>
                <a:latin typeface="思源黑体 CN Regular" panose="020B0500000000000000" charset="-122"/>
                <a:ea typeface="思源黑体 CN Regular" panose="020B0500000000000000" charset="-122"/>
                <a:sym typeface="+mn-ea"/>
              </a:rPr>
              <a:t> </a:t>
            </a:r>
            <a:r>
              <a:rPr sz="1400" dirty="0">
                <a:solidFill>
                  <a:schemeClr val="bg1"/>
                </a:solidFill>
                <a:latin typeface="思源黑体 CN Regular" panose="020B0500000000000000" charset="-122"/>
                <a:ea typeface="思源黑体 CN Regular" panose="020B0500000000000000" charset="-122"/>
                <a:sym typeface="+mn-ea"/>
              </a:rPr>
              <a:t>Setting</a:t>
            </a:r>
            <a:endParaRPr sz="1400" dirty="0">
              <a:solidFill>
                <a:schemeClr val="bg1"/>
              </a:solidFill>
              <a:latin typeface="思源黑体 CN Regular" panose="020B0500000000000000" charset="-122"/>
              <a:ea typeface="思源黑体 CN Regular" panose="020B0500000000000000" charset="-122"/>
              <a:sym typeface="+mn-ea"/>
            </a:endParaRPr>
          </a:p>
        </p:txBody>
      </p:sp>
      <p:sp>
        <p:nvSpPr>
          <p:cNvPr id="28" name="任意多边形 27"/>
          <p:cNvSpPr/>
          <p:nvPr>
            <p:custDataLst>
              <p:tags r:id="rId15"/>
            </p:custDataLst>
          </p:nvPr>
        </p:nvSpPr>
        <p:spPr>
          <a:xfrm rot="180000">
            <a:off x="-132325" y="-93529"/>
            <a:ext cx="920911" cy="216866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0" h="3415">
                <a:moveTo>
                  <a:pt x="1450" y="0"/>
                </a:moveTo>
                <a:lnTo>
                  <a:pt x="175" y="3415"/>
                </a:lnTo>
                <a:lnTo>
                  <a:pt x="0" y="76"/>
                </a:lnTo>
                <a:lnTo>
                  <a:pt x="1450"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0" name="任意多边形 29"/>
          <p:cNvSpPr/>
          <p:nvPr>
            <p:custDataLst>
              <p:tags r:id="rId16"/>
            </p:custDataLst>
          </p:nvPr>
        </p:nvSpPr>
        <p:spPr>
          <a:xfrm rot="180000">
            <a:off x="-148338" y="-86177"/>
            <a:ext cx="1456257" cy="342935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 h="5401">
                <a:moveTo>
                  <a:pt x="2293" y="0"/>
                </a:moveTo>
                <a:lnTo>
                  <a:pt x="277" y="5401"/>
                </a:lnTo>
                <a:lnTo>
                  <a:pt x="0" y="120"/>
                </a:lnTo>
                <a:lnTo>
                  <a:pt x="2293"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8" name="任意多边形 37"/>
          <p:cNvSpPr/>
          <p:nvPr>
            <p:custDataLst>
              <p:tags r:id="rId17"/>
            </p:custDataLst>
          </p:nvPr>
        </p:nvSpPr>
        <p:spPr>
          <a:xfrm>
            <a:off x="10187280" y="1710747"/>
            <a:ext cx="2079015" cy="517582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8151">
                <a:moveTo>
                  <a:pt x="3274" y="0"/>
                </a:moveTo>
                <a:lnTo>
                  <a:pt x="3274" y="8151"/>
                </a:lnTo>
                <a:lnTo>
                  <a:pt x="0" y="8151"/>
                </a:lnTo>
                <a:lnTo>
                  <a:pt x="3274"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9" name="任意多边形 38"/>
          <p:cNvSpPr/>
          <p:nvPr>
            <p:custDataLst>
              <p:tags r:id="rId18"/>
            </p:custDataLst>
          </p:nvPr>
        </p:nvSpPr>
        <p:spPr>
          <a:xfrm>
            <a:off x="11421129" y="5057191"/>
            <a:ext cx="960153" cy="197785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 h="3115">
                <a:moveTo>
                  <a:pt x="1251" y="0"/>
                </a:moveTo>
                <a:lnTo>
                  <a:pt x="1512" y="2982"/>
                </a:lnTo>
                <a:lnTo>
                  <a:pt x="0" y="3115"/>
                </a:lnTo>
                <a:lnTo>
                  <a:pt x="1251"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0" name="https://img7.file.cache.docer.com/storage/1636687384714277947/071c0187-9d83-46a8-ab4c-b4a073e8c8aatjwjv2.png" descr="templates\picture_hover\&amp;pky90175846018&amp;"/>
          <p:cNvPicPr>
            <a:picLocks noChangeAspect="1"/>
          </p:cNvPicPr>
          <p:nvPr>
            <p:custDataLst>
              <p:tags r:id="rId19"/>
            </p:custDataLst>
          </p:nvPr>
        </p:nvPicPr>
        <p:blipFill>
          <a:blip r:embed="rId20">
            <a:alphaModFix amt="80000"/>
          </a:blip>
          <a:stretch>
            <a:fillRect/>
          </a:stretch>
        </p:blipFill>
        <p:spPr>
          <a:xfrm>
            <a:off x="10314305" y="5536565"/>
            <a:ext cx="1813560" cy="13271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476250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步骤三</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银行账户设置</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1【新增银行账户（Add Bank Account）】</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点击【银行账户（Bank Accounts）】-【新增银行账户（Add Bank Account）】。</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 name="图片 1"/>
          <p:cNvPicPr>
            <a:picLocks noChangeAspect="1"/>
          </p:cNvPicPr>
          <p:nvPr>
            <p:custDataLst>
              <p:tags r:id="rId5"/>
            </p:custDataLst>
          </p:nvPr>
        </p:nvPicPr>
        <p:blipFill>
          <a:blip r:embed="rId6"/>
          <a:stretch>
            <a:fillRect/>
          </a:stretch>
        </p:blipFill>
        <p:spPr>
          <a:xfrm>
            <a:off x="7369175" y="2725420"/>
            <a:ext cx="3601720" cy="1686560"/>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
        <p:nvSpPr>
          <p:cNvPr id="3" name="矩形: 圆角 12"/>
          <p:cNvSpPr/>
          <p:nvPr>
            <p:custDataLst>
              <p:tags r:id="rId7"/>
            </p:custDataLst>
          </p:nvPr>
        </p:nvSpPr>
        <p:spPr>
          <a:xfrm>
            <a:off x="1334135" y="2615565"/>
            <a:ext cx="241808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4" name="矩形 3"/>
          <p:cNvSpPr/>
          <p:nvPr>
            <p:custDataLst>
              <p:tags r:id="rId8"/>
            </p:custDataLst>
          </p:nvPr>
        </p:nvSpPr>
        <p:spPr>
          <a:xfrm>
            <a:off x="1454785" y="2725420"/>
            <a:ext cx="5038725" cy="368300"/>
          </a:xfrm>
          <a:prstGeom prst="rect">
            <a:avLst/>
          </a:prstGeom>
        </p:spPr>
        <p:txBody>
          <a:bodyPr wrap="square">
            <a:spAutoFit/>
          </a:bodyPr>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2</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【储存（Save）】</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pic>
        <p:nvPicPr>
          <p:cNvPr id="7" name="图片 2"/>
          <p:cNvPicPr>
            <a:picLocks noChangeAspect="1"/>
          </p:cNvPicPr>
          <p:nvPr>
            <p:custDataLst>
              <p:tags r:id="rId9"/>
            </p:custDataLst>
          </p:nvPr>
        </p:nvPicPr>
        <p:blipFill>
          <a:blip r:embed="rId10"/>
          <a:stretch>
            <a:fillRect/>
          </a:stretch>
        </p:blipFill>
        <p:spPr>
          <a:xfrm>
            <a:off x="3831590" y="4216400"/>
            <a:ext cx="2741295" cy="1660525"/>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
        <p:nvSpPr>
          <p:cNvPr id="5" name="矩形 4"/>
          <p:cNvSpPr/>
          <p:nvPr>
            <p:custDataLst>
              <p:tags r:id="rId11"/>
            </p:custDataLst>
          </p:nvPr>
        </p:nvSpPr>
        <p:spPr>
          <a:xfrm>
            <a:off x="1334135" y="3333115"/>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填写账户信息，点击【储存（Save）】完成银行账户设置。</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custDataLst>
              <p:tags r:id="rId1"/>
            </p:custDataLst>
          </p:nvPr>
        </p:nvSpPr>
        <p:spPr>
          <a:xfrm flipV="1">
            <a:off x="-33655" y="-13970"/>
            <a:ext cx="3618230" cy="6884670"/>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custDataLst>
              <p:tags r:id="rId2"/>
            </p:custDataLst>
          </p:nvPr>
        </p:nvSpPr>
        <p:spPr>
          <a:xfrm>
            <a:off x="-13335" y="-6985"/>
            <a:ext cx="12218035" cy="6864350"/>
          </a:xfrm>
          <a:prstGeom prst="rect">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custDataLst>
              <p:tags r:id="rId3"/>
            </p:custDataLst>
          </p:nvPr>
        </p:nvSpPr>
        <p:spPr>
          <a:xfrm>
            <a:off x="2769235"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 name="任意多边形 16"/>
          <p:cNvSpPr/>
          <p:nvPr>
            <p:custDataLst>
              <p:tags r:id="rId4"/>
            </p:custDataLst>
          </p:nvPr>
        </p:nvSpPr>
        <p:spPr>
          <a:xfrm>
            <a:off x="1578610" y="99695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8" name="任意多边形 17"/>
          <p:cNvSpPr/>
          <p:nvPr>
            <p:custDataLst>
              <p:tags r:id="rId5"/>
            </p:custDataLst>
          </p:nvPr>
        </p:nvSpPr>
        <p:spPr>
          <a:xfrm>
            <a:off x="-33655" y="-29845"/>
            <a:ext cx="6565900" cy="6893560"/>
          </a:xfrm>
          <a:custGeom>
            <a:avLst/>
            <a:gdLst>
              <a:gd name="connsiteX0" fmla="*/ 0 w 10340"/>
              <a:gd name="connsiteY0" fmla="*/ 10853 h 10856"/>
              <a:gd name="connsiteX1" fmla="*/ 4537 w 10340"/>
              <a:gd name="connsiteY1" fmla="*/ 0 h 10856"/>
              <a:gd name="connsiteX2" fmla="*/ 10340 w 10340"/>
              <a:gd name="connsiteY2" fmla="*/ 26 h 10856"/>
              <a:gd name="connsiteX3" fmla="*/ 6039 w 10340"/>
              <a:gd name="connsiteY3" fmla="*/ 10856 h 10856"/>
              <a:gd name="connsiteX4" fmla="*/ 0 w 10340"/>
              <a:gd name="connsiteY4" fmla="*/ 10853 h 10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0" h="10856">
                <a:moveTo>
                  <a:pt x="0" y="10853"/>
                </a:moveTo>
                <a:lnTo>
                  <a:pt x="4537" y="0"/>
                </a:lnTo>
                <a:lnTo>
                  <a:pt x="10340" y="26"/>
                </a:lnTo>
                <a:lnTo>
                  <a:pt x="6039" y="10856"/>
                </a:lnTo>
                <a:lnTo>
                  <a:pt x="0" y="10853"/>
                </a:lnTo>
                <a:close/>
              </a:path>
            </a:pathLst>
          </a:custGeom>
          <a:solidFill>
            <a:schemeClr val="bg1"/>
          </a:solidFill>
          <a:ln>
            <a:noFill/>
          </a:ln>
          <a:effectLst>
            <a:outerShdw blurRad="368300" dist="3556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9" name="任意多边形 18"/>
          <p:cNvSpPr/>
          <p:nvPr>
            <p:custDataLst>
              <p:tags r:id="rId6"/>
            </p:custDataLst>
          </p:nvPr>
        </p:nvSpPr>
        <p:spPr>
          <a:xfrm>
            <a:off x="566420"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0" name="任意多边形 19"/>
          <p:cNvSpPr/>
          <p:nvPr>
            <p:custDataLst>
              <p:tags r:id="rId7"/>
            </p:custDataLst>
          </p:nvPr>
        </p:nvSpPr>
        <p:spPr>
          <a:xfrm>
            <a:off x="3975100" y="36703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1" name="任意多边形 20"/>
          <p:cNvSpPr/>
          <p:nvPr>
            <p:custDataLst>
              <p:tags r:id="rId8"/>
            </p:custDataLst>
          </p:nvPr>
        </p:nvSpPr>
        <p:spPr>
          <a:xfrm>
            <a:off x="266065" y="-6350"/>
            <a:ext cx="5956300" cy="6882130"/>
          </a:xfrm>
          <a:custGeom>
            <a:avLst/>
            <a:gdLst>
              <a:gd name="connsiteX0" fmla="*/ 0 w 11437"/>
              <a:gd name="connsiteY0" fmla="*/ 10824 h 10838"/>
              <a:gd name="connsiteX1" fmla="*/ 5505 w 11437"/>
              <a:gd name="connsiteY1" fmla="*/ 4 h 10838"/>
              <a:gd name="connsiteX2" fmla="*/ 11437 w 11437"/>
              <a:gd name="connsiteY2" fmla="*/ 0 h 10838"/>
              <a:gd name="connsiteX3" fmla="*/ 6211 w 11437"/>
              <a:gd name="connsiteY3" fmla="*/ 10838 h 10838"/>
              <a:gd name="connsiteX4" fmla="*/ 0 w 11437"/>
              <a:gd name="connsiteY4" fmla="*/ 10824 h 10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7" h="10838">
                <a:moveTo>
                  <a:pt x="0" y="10824"/>
                </a:moveTo>
                <a:lnTo>
                  <a:pt x="5505" y="4"/>
                </a:lnTo>
                <a:lnTo>
                  <a:pt x="11437" y="0"/>
                </a:lnTo>
                <a:lnTo>
                  <a:pt x="6211" y="10838"/>
                </a:lnTo>
                <a:lnTo>
                  <a:pt x="0" y="10824"/>
                </a:lnTo>
                <a:close/>
              </a:path>
            </a:pathLst>
          </a:custGeom>
          <a:blipFill rotWithShape="1">
            <a:blip r:embed="rId9"/>
            <a:tile tx="127000" ty="15875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7" name="组合 66"/>
          <p:cNvGrpSpPr/>
          <p:nvPr/>
        </p:nvGrpSpPr>
        <p:grpSpPr>
          <a:xfrm>
            <a:off x="7212956" y="1769745"/>
            <a:ext cx="2152024" cy="1240155"/>
            <a:chOff x="10456" y="3663"/>
            <a:chExt cx="1750" cy="1106"/>
          </a:xfrm>
        </p:grpSpPr>
        <p:sp>
          <p:nvSpPr>
            <p:cNvPr id="64" name="平行四边形 63"/>
            <p:cNvSpPr/>
            <p:nvPr>
              <p:custDataLst>
                <p:tags r:id="rId10"/>
              </p:custDataLst>
            </p:nvPr>
          </p:nvSpPr>
          <p:spPr>
            <a:xfrm>
              <a:off x="10456" y="3903"/>
              <a:ext cx="1750" cy="866"/>
            </a:xfrm>
            <a:prstGeom prst="parallelogram">
              <a:avLst>
                <a:gd name="adj" fmla="val 51783"/>
              </a:avLst>
            </a:prstGeom>
            <a:solidFill>
              <a:schemeClr val="bg1"/>
            </a:solidFill>
            <a:ln>
              <a:noFill/>
            </a:ln>
            <a:effectLst>
              <a:outerShdw blurRad="203200" dist="1524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平行四边形 64"/>
            <p:cNvSpPr/>
            <p:nvPr>
              <p:custDataLst>
                <p:tags r:id="rId11"/>
              </p:custDataLst>
            </p:nvPr>
          </p:nvSpPr>
          <p:spPr>
            <a:xfrm>
              <a:off x="10821" y="3663"/>
              <a:ext cx="1224" cy="866"/>
            </a:xfrm>
            <a:prstGeom prst="parallelogram">
              <a:avLst>
                <a:gd name="adj" fmla="val 51783"/>
              </a:avLst>
            </a:prstGeom>
            <a:solidFill>
              <a:srgbClr val="FFC000">
                <a:alpha val="86000"/>
              </a:srgbClr>
            </a:solidFill>
            <a:ln>
              <a:noFill/>
            </a:ln>
            <a:effectLst>
              <a:outerShdw blurRad="203200" dist="152400" dir="2700000" algn="tl" rotWithShape="0">
                <a:prstClr val="black">
                  <a:alpha val="11000"/>
                </a:prstClr>
              </a:outerShdw>
              <a:reflection stA="48000" endA="300" endPos="51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custDataLst>
                <p:tags r:id="rId12"/>
              </p:custDataLst>
            </p:nvPr>
          </p:nvSpPr>
          <p:spPr>
            <a:xfrm>
              <a:off x="11069" y="3743"/>
              <a:ext cx="968" cy="685"/>
            </a:xfrm>
            <a:prstGeom prst="rect">
              <a:avLst/>
            </a:prstGeom>
            <a:noFill/>
          </p:spPr>
          <p:txBody>
            <a:bodyPr wrap="square" rtlCol="0">
              <a:spAutoFit/>
            </a:bodyPr>
            <a:p>
              <a:r>
                <a:rPr lang="en-US" altLang="zh-CN" sz="4400">
                  <a:solidFill>
                    <a:schemeClr val="bg1"/>
                  </a:solidFill>
                  <a:latin typeface="思源宋体 CN Heavy" panose="02020900000000000000" charset="-122"/>
                  <a:ea typeface="思源宋体 CN Heavy" panose="02020900000000000000" charset="-122"/>
                </a:rPr>
                <a:t>04</a:t>
              </a:r>
              <a:endParaRPr lang="en-US" altLang="zh-CN" sz="4400">
                <a:solidFill>
                  <a:schemeClr val="bg1"/>
                </a:solidFill>
                <a:latin typeface="思源宋体 CN Heavy" panose="02020900000000000000" charset="-122"/>
                <a:ea typeface="思源宋体 CN Heavy" panose="02020900000000000000" charset="-122"/>
              </a:endParaRPr>
            </a:p>
          </p:txBody>
        </p:sp>
      </p:grpSp>
      <p:sp>
        <p:nvSpPr>
          <p:cNvPr id="22" name="文本框 21"/>
          <p:cNvSpPr txBox="1"/>
          <p:nvPr>
            <p:custDataLst>
              <p:tags r:id="rId13"/>
            </p:custDataLst>
          </p:nvPr>
        </p:nvSpPr>
        <p:spPr>
          <a:xfrm>
            <a:off x="6576695" y="3442970"/>
            <a:ext cx="3118485" cy="603250"/>
          </a:xfrm>
          <a:prstGeom prst="rect">
            <a:avLst/>
          </a:prstGeom>
          <a:noFill/>
        </p:spPr>
        <p:txBody>
          <a:bodyPr wrap="square" rtlCol="0">
            <a:noAutofit/>
          </a:bodyPr>
          <a:p>
            <a:pPr algn="ctr"/>
            <a:r>
              <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rPr>
              <a:t>语言设置</a:t>
            </a:r>
            <a:endPar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endParaRPr>
          </a:p>
        </p:txBody>
      </p:sp>
      <p:sp>
        <p:nvSpPr>
          <p:cNvPr id="23" name="文本框 22"/>
          <p:cNvSpPr txBox="1"/>
          <p:nvPr>
            <p:custDataLst>
              <p:tags r:id="rId14"/>
            </p:custDataLst>
          </p:nvPr>
        </p:nvSpPr>
        <p:spPr>
          <a:xfrm>
            <a:off x="6569710" y="4046220"/>
            <a:ext cx="3125470" cy="269875"/>
          </a:xfrm>
          <a:prstGeom prst="rect">
            <a:avLst/>
          </a:prstGeom>
          <a:noFill/>
        </p:spPr>
        <p:txBody>
          <a:bodyPr wrap="square" rtlCol="0">
            <a:noAutofit/>
          </a:bodyPr>
          <a:p>
            <a:pPr algn="ctr">
              <a:buClrTx/>
              <a:buSzTx/>
              <a:buFontTx/>
            </a:pPr>
            <a:r>
              <a:rPr sz="1400" dirty="0">
                <a:solidFill>
                  <a:schemeClr val="bg1"/>
                </a:solidFill>
                <a:latin typeface="思源黑体 CN Regular" panose="020B0500000000000000" charset="-122"/>
                <a:ea typeface="思源黑体 CN Regular" panose="020B0500000000000000" charset="-122"/>
                <a:sym typeface="+mn-ea"/>
              </a:rPr>
              <a:t>Language</a:t>
            </a:r>
            <a:r>
              <a:rPr lang="en-US" sz="1400" dirty="0">
                <a:solidFill>
                  <a:schemeClr val="bg1"/>
                </a:solidFill>
                <a:latin typeface="思源黑体 CN Regular" panose="020B0500000000000000" charset="-122"/>
                <a:ea typeface="思源黑体 CN Regular" panose="020B0500000000000000" charset="-122"/>
                <a:sym typeface="+mn-ea"/>
              </a:rPr>
              <a:t> </a:t>
            </a:r>
            <a:r>
              <a:rPr sz="1400" dirty="0">
                <a:solidFill>
                  <a:schemeClr val="bg1"/>
                </a:solidFill>
                <a:latin typeface="思源黑体 CN Regular" panose="020B0500000000000000" charset="-122"/>
                <a:ea typeface="思源黑体 CN Regular" panose="020B0500000000000000" charset="-122"/>
                <a:sym typeface="+mn-ea"/>
              </a:rPr>
              <a:t>Setting</a:t>
            </a:r>
            <a:endParaRPr sz="1400" dirty="0">
              <a:solidFill>
                <a:schemeClr val="bg1"/>
              </a:solidFill>
              <a:latin typeface="思源黑体 CN Regular" panose="020B0500000000000000" charset="-122"/>
              <a:ea typeface="思源黑体 CN Regular" panose="020B0500000000000000" charset="-122"/>
              <a:sym typeface="+mn-ea"/>
            </a:endParaRPr>
          </a:p>
        </p:txBody>
      </p:sp>
      <p:sp>
        <p:nvSpPr>
          <p:cNvPr id="28" name="任意多边形 27"/>
          <p:cNvSpPr/>
          <p:nvPr>
            <p:custDataLst>
              <p:tags r:id="rId15"/>
            </p:custDataLst>
          </p:nvPr>
        </p:nvSpPr>
        <p:spPr>
          <a:xfrm rot="180000">
            <a:off x="-132325" y="-93529"/>
            <a:ext cx="920911" cy="216866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0" h="3415">
                <a:moveTo>
                  <a:pt x="1450" y="0"/>
                </a:moveTo>
                <a:lnTo>
                  <a:pt x="175" y="3415"/>
                </a:lnTo>
                <a:lnTo>
                  <a:pt x="0" y="76"/>
                </a:lnTo>
                <a:lnTo>
                  <a:pt x="1450"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0" name="任意多边形 29"/>
          <p:cNvSpPr/>
          <p:nvPr>
            <p:custDataLst>
              <p:tags r:id="rId16"/>
            </p:custDataLst>
          </p:nvPr>
        </p:nvSpPr>
        <p:spPr>
          <a:xfrm rot="180000">
            <a:off x="-148338" y="-86177"/>
            <a:ext cx="1456257" cy="342935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 h="5401">
                <a:moveTo>
                  <a:pt x="2293" y="0"/>
                </a:moveTo>
                <a:lnTo>
                  <a:pt x="277" y="5401"/>
                </a:lnTo>
                <a:lnTo>
                  <a:pt x="0" y="120"/>
                </a:lnTo>
                <a:lnTo>
                  <a:pt x="2293"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8" name="任意多边形 37"/>
          <p:cNvSpPr/>
          <p:nvPr>
            <p:custDataLst>
              <p:tags r:id="rId17"/>
            </p:custDataLst>
          </p:nvPr>
        </p:nvSpPr>
        <p:spPr>
          <a:xfrm>
            <a:off x="10187280" y="1710747"/>
            <a:ext cx="2079015" cy="517582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8151">
                <a:moveTo>
                  <a:pt x="3274" y="0"/>
                </a:moveTo>
                <a:lnTo>
                  <a:pt x="3274" y="8151"/>
                </a:lnTo>
                <a:lnTo>
                  <a:pt x="0" y="8151"/>
                </a:lnTo>
                <a:lnTo>
                  <a:pt x="3274"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9" name="任意多边形 38"/>
          <p:cNvSpPr/>
          <p:nvPr>
            <p:custDataLst>
              <p:tags r:id="rId18"/>
            </p:custDataLst>
          </p:nvPr>
        </p:nvSpPr>
        <p:spPr>
          <a:xfrm>
            <a:off x="11421129" y="5057191"/>
            <a:ext cx="960153" cy="197785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 h="3115">
                <a:moveTo>
                  <a:pt x="1251" y="0"/>
                </a:moveTo>
                <a:lnTo>
                  <a:pt x="1512" y="2982"/>
                </a:lnTo>
                <a:lnTo>
                  <a:pt x="0" y="3115"/>
                </a:lnTo>
                <a:lnTo>
                  <a:pt x="1251"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0" name="https://img7.file.cache.docer.com/storage/1636687384714277947/071c0187-9d83-46a8-ab4c-b4a073e8c8aatjwjv2.png" descr="templates\picture_hover\&amp;pky90175846018&amp;"/>
          <p:cNvPicPr>
            <a:picLocks noChangeAspect="1"/>
          </p:cNvPicPr>
          <p:nvPr>
            <p:custDataLst>
              <p:tags r:id="rId19"/>
            </p:custDataLst>
          </p:nvPr>
        </p:nvPicPr>
        <p:blipFill>
          <a:blip r:embed="rId20">
            <a:alphaModFix amt="80000"/>
          </a:blip>
          <a:stretch>
            <a:fillRect/>
          </a:stretch>
        </p:blipFill>
        <p:spPr>
          <a:xfrm>
            <a:off x="10314305" y="5536565"/>
            <a:ext cx="1813560" cy="13271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32092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步骤四</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语言设置</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1【商店设定界面】</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点击【设置（setting）】→【商店设定（shop settings）】，进入商店设定界面，该界面可对当前语言进行修改，可选语言包括：【中文】、【英语（English）】、【菲律宾语（Filipino）】。</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1" name="图片 21"/>
          <p:cNvPicPr>
            <a:picLocks noChangeAspect="1"/>
          </p:cNvPicPr>
          <p:nvPr>
            <p:custDataLst>
              <p:tags r:id="rId5"/>
            </p:custDataLst>
          </p:nvPr>
        </p:nvPicPr>
        <p:blipFill>
          <a:blip r:embed="rId6"/>
          <a:srcRect b="772"/>
          <a:stretch>
            <a:fillRect/>
          </a:stretch>
        </p:blipFill>
        <p:spPr>
          <a:xfrm>
            <a:off x="3462655" y="2991485"/>
            <a:ext cx="5266690" cy="2447290"/>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custDataLst>
              <p:tags r:id="rId1"/>
            </p:custDataLst>
          </p:nvPr>
        </p:nvSpPr>
        <p:spPr>
          <a:xfrm flipV="1">
            <a:off x="-33655" y="-13970"/>
            <a:ext cx="3618230" cy="6884670"/>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custDataLst>
              <p:tags r:id="rId2"/>
            </p:custDataLst>
          </p:nvPr>
        </p:nvSpPr>
        <p:spPr>
          <a:xfrm>
            <a:off x="-13335" y="-6985"/>
            <a:ext cx="12218035" cy="6864350"/>
          </a:xfrm>
          <a:prstGeom prst="rect">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custDataLst>
              <p:tags r:id="rId3"/>
            </p:custDataLst>
          </p:nvPr>
        </p:nvSpPr>
        <p:spPr>
          <a:xfrm>
            <a:off x="2769235"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 name="任意多边形 16"/>
          <p:cNvSpPr/>
          <p:nvPr>
            <p:custDataLst>
              <p:tags r:id="rId4"/>
            </p:custDataLst>
          </p:nvPr>
        </p:nvSpPr>
        <p:spPr>
          <a:xfrm>
            <a:off x="1578610" y="99695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8" name="任意多边形 17"/>
          <p:cNvSpPr/>
          <p:nvPr>
            <p:custDataLst>
              <p:tags r:id="rId5"/>
            </p:custDataLst>
          </p:nvPr>
        </p:nvSpPr>
        <p:spPr>
          <a:xfrm>
            <a:off x="-33655" y="-29845"/>
            <a:ext cx="6565900" cy="6893560"/>
          </a:xfrm>
          <a:custGeom>
            <a:avLst/>
            <a:gdLst>
              <a:gd name="connsiteX0" fmla="*/ 0 w 10340"/>
              <a:gd name="connsiteY0" fmla="*/ 10853 h 10856"/>
              <a:gd name="connsiteX1" fmla="*/ 4537 w 10340"/>
              <a:gd name="connsiteY1" fmla="*/ 0 h 10856"/>
              <a:gd name="connsiteX2" fmla="*/ 10340 w 10340"/>
              <a:gd name="connsiteY2" fmla="*/ 26 h 10856"/>
              <a:gd name="connsiteX3" fmla="*/ 6039 w 10340"/>
              <a:gd name="connsiteY3" fmla="*/ 10856 h 10856"/>
              <a:gd name="connsiteX4" fmla="*/ 0 w 10340"/>
              <a:gd name="connsiteY4" fmla="*/ 10853 h 10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0" h="10856">
                <a:moveTo>
                  <a:pt x="0" y="10853"/>
                </a:moveTo>
                <a:lnTo>
                  <a:pt x="4537" y="0"/>
                </a:lnTo>
                <a:lnTo>
                  <a:pt x="10340" y="26"/>
                </a:lnTo>
                <a:lnTo>
                  <a:pt x="6039" y="10856"/>
                </a:lnTo>
                <a:lnTo>
                  <a:pt x="0" y="10853"/>
                </a:lnTo>
                <a:close/>
              </a:path>
            </a:pathLst>
          </a:custGeom>
          <a:solidFill>
            <a:schemeClr val="bg1"/>
          </a:solidFill>
          <a:ln>
            <a:noFill/>
          </a:ln>
          <a:effectLst>
            <a:outerShdw blurRad="368300" dist="3556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9" name="任意多边形 18"/>
          <p:cNvSpPr/>
          <p:nvPr>
            <p:custDataLst>
              <p:tags r:id="rId6"/>
            </p:custDataLst>
          </p:nvPr>
        </p:nvSpPr>
        <p:spPr>
          <a:xfrm>
            <a:off x="566420"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0" name="任意多边形 19"/>
          <p:cNvSpPr/>
          <p:nvPr>
            <p:custDataLst>
              <p:tags r:id="rId7"/>
            </p:custDataLst>
          </p:nvPr>
        </p:nvSpPr>
        <p:spPr>
          <a:xfrm>
            <a:off x="3975100" y="36703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1" name="任意多边形 20"/>
          <p:cNvSpPr/>
          <p:nvPr>
            <p:custDataLst>
              <p:tags r:id="rId8"/>
            </p:custDataLst>
          </p:nvPr>
        </p:nvSpPr>
        <p:spPr>
          <a:xfrm>
            <a:off x="266065" y="-6350"/>
            <a:ext cx="5956300" cy="6882130"/>
          </a:xfrm>
          <a:custGeom>
            <a:avLst/>
            <a:gdLst>
              <a:gd name="connsiteX0" fmla="*/ 0 w 11437"/>
              <a:gd name="connsiteY0" fmla="*/ 10824 h 10838"/>
              <a:gd name="connsiteX1" fmla="*/ 5505 w 11437"/>
              <a:gd name="connsiteY1" fmla="*/ 4 h 10838"/>
              <a:gd name="connsiteX2" fmla="*/ 11437 w 11437"/>
              <a:gd name="connsiteY2" fmla="*/ 0 h 10838"/>
              <a:gd name="connsiteX3" fmla="*/ 6211 w 11437"/>
              <a:gd name="connsiteY3" fmla="*/ 10838 h 10838"/>
              <a:gd name="connsiteX4" fmla="*/ 0 w 11437"/>
              <a:gd name="connsiteY4" fmla="*/ 10824 h 10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7" h="10838">
                <a:moveTo>
                  <a:pt x="0" y="10824"/>
                </a:moveTo>
                <a:lnTo>
                  <a:pt x="5505" y="4"/>
                </a:lnTo>
                <a:lnTo>
                  <a:pt x="11437" y="0"/>
                </a:lnTo>
                <a:lnTo>
                  <a:pt x="6211" y="10838"/>
                </a:lnTo>
                <a:lnTo>
                  <a:pt x="0" y="10824"/>
                </a:lnTo>
                <a:close/>
              </a:path>
            </a:pathLst>
          </a:custGeom>
          <a:blipFill rotWithShape="1">
            <a:blip r:embed="rId9"/>
            <a:tile tx="127000" ty="15875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7" name="组合 66"/>
          <p:cNvGrpSpPr/>
          <p:nvPr/>
        </p:nvGrpSpPr>
        <p:grpSpPr>
          <a:xfrm>
            <a:off x="7212956" y="1769745"/>
            <a:ext cx="2152024" cy="1240155"/>
            <a:chOff x="10456" y="3663"/>
            <a:chExt cx="1750" cy="1106"/>
          </a:xfrm>
        </p:grpSpPr>
        <p:sp>
          <p:nvSpPr>
            <p:cNvPr id="64" name="平行四边形 63"/>
            <p:cNvSpPr/>
            <p:nvPr>
              <p:custDataLst>
                <p:tags r:id="rId10"/>
              </p:custDataLst>
            </p:nvPr>
          </p:nvSpPr>
          <p:spPr>
            <a:xfrm>
              <a:off x="10456" y="3903"/>
              <a:ext cx="1750" cy="866"/>
            </a:xfrm>
            <a:prstGeom prst="parallelogram">
              <a:avLst>
                <a:gd name="adj" fmla="val 51783"/>
              </a:avLst>
            </a:prstGeom>
            <a:solidFill>
              <a:schemeClr val="bg1"/>
            </a:solidFill>
            <a:ln>
              <a:noFill/>
            </a:ln>
            <a:effectLst>
              <a:outerShdw blurRad="203200" dist="1524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平行四边形 64"/>
            <p:cNvSpPr/>
            <p:nvPr>
              <p:custDataLst>
                <p:tags r:id="rId11"/>
              </p:custDataLst>
            </p:nvPr>
          </p:nvSpPr>
          <p:spPr>
            <a:xfrm>
              <a:off x="10821" y="3663"/>
              <a:ext cx="1224" cy="866"/>
            </a:xfrm>
            <a:prstGeom prst="parallelogram">
              <a:avLst>
                <a:gd name="adj" fmla="val 51783"/>
              </a:avLst>
            </a:prstGeom>
            <a:solidFill>
              <a:srgbClr val="FFC000">
                <a:alpha val="86000"/>
              </a:srgbClr>
            </a:solidFill>
            <a:ln>
              <a:noFill/>
            </a:ln>
            <a:effectLst>
              <a:outerShdw blurRad="203200" dist="152400" dir="2700000" algn="tl" rotWithShape="0">
                <a:prstClr val="black">
                  <a:alpha val="11000"/>
                </a:prstClr>
              </a:outerShdw>
              <a:reflection stA="48000" endA="300" endPos="51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custDataLst>
                <p:tags r:id="rId12"/>
              </p:custDataLst>
            </p:nvPr>
          </p:nvSpPr>
          <p:spPr>
            <a:xfrm>
              <a:off x="11069" y="3743"/>
              <a:ext cx="968" cy="685"/>
            </a:xfrm>
            <a:prstGeom prst="rect">
              <a:avLst/>
            </a:prstGeom>
            <a:noFill/>
          </p:spPr>
          <p:txBody>
            <a:bodyPr wrap="square" rtlCol="0">
              <a:spAutoFit/>
            </a:bodyPr>
            <a:p>
              <a:r>
                <a:rPr lang="en-US" altLang="zh-CN" sz="4400">
                  <a:solidFill>
                    <a:schemeClr val="bg1"/>
                  </a:solidFill>
                  <a:latin typeface="思源宋体 CN Heavy" panose="02020900000000000000" charset="-122"/>
                  <a:ea typeface="思源宋体 CN Heavy" panose="02020900000000000000" charset="-122"/>
                </a:rPr>
                <a:t>05</a:t>
              </a:r>
              <a:endParaRPr lang="en-US" altLang="zh-CN" sz="4400">
                <a:solidFill>
                  <a:schemeClr val="bg1"/>
                </a:solidFill>
                <a:latin typeface="思源宋体 CN Heavy" panose="02020900000000000000" charset="-122"/>
                <a:ea typeface="思源宋体 CN Heavy" panose="02020900000000000000" charset="-122"/>
              </a:endParaRPr>
            </a:p>
          </p:txBody>
        </p:sp>
      </p:grpSp>
      <p:sp>
        <p:nvSpPr>
          <p:cNvPr id="22" name="文本框 21"/>
          <p:cNvSpPr txBox="1"/>
          <p:nvPr>
            <p:custDataLst>
              <p:tags r:id="rId13"/>
            </p:custDataLst>
          </p:nvPr>
        </p:nvSpPr>
        <p:spPr>
          <a:xfrm>
            <a:off x="6576695" y="3442970"/>
            <a:ext cx="3118485" cy="603250"/>
          </a:xfrm>
          <a:prstGeom prst="rect">
            <a:avLst/>
          </a:prstGeom>
          <a:noFill/>
        </p:spPr>
        <p:txBody>
          <a:bodyPr wrap="square" rtlCol="0">
            <a:noAutofit/>
          </a:bodyPr>
          <a:p>
            <a:pPr algn="ctr"/>
            <a:r>
              <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rPr>
              <a:t>聊天设置</a:t>
            </a:r>
            <a:endPar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endParaRPr>
          </a:p>
        </p:txBody>
      </p:sp>
      <p:sp>
        <p:nvSpPr>
          <p:cNvPr id="23" name="文本框 22"/>
          <p:cNvSpPr txBox="1"/>
          <p:nvPr>
            <p:custDataLst>
              <p:tags r:id="rId14"/>
            </p:custDataLst>
          </p:nvPr>
        </p:nvSpPr>
        <p:spPr>
          <a:xfrm>
            <a:off x="6569710" y="4046220"/>
            <a:ext cx="3125470" cy="269875"/>
          </a:xfrm>
          <a:prstGeom prst="rect">
            <a:avLst/>
          </a:prstGeom>
          <a:noFill/>
        </p:spPr>
        <p:txBody>
          <a:bodyPr wrap="square" rtlCol="0">
            <a:noAutofit/>
          </a:bodyPr>
          <a:p>
            <a:pPr algn="ctr">
              <a:buClrTx/>
              <a:buSzTx/>
              <a:buFontTx/>
            </a:pPr>
            <a:r>
              <a:rPr sz="1400" dirty="0">
                <a:solidFill>
                  <a:schemeClr val="bg1"/>
                </a:solidFill>
                <a:latin typeface="思源黑体 CN Regular" panose="020B0500000000000000" charset="-122"/>
                <a:ea typeface="思源黑体 CN Regular" panose="020B0500000000000000" charset="-122"/>
                <a:sym typeface="+mn-ea"/>
              </a:rPr>
              <a:t>Chat settings</a:t>
            </a:r>
            <a:endParaRPr sz="1400" dirty="0">
              <a:solidFill>
                <a:schemeClr val="bg1"/>
              </a:solidFill>
              <a:latin typeface="思源黑体 CN Regular" panose="020B0500000000000000" charset="-122"/>
              <a:ea typeface="思源黑体 CN Regular" panose="020B0500000000000000" charset="-122"/>
              <a:sym typeface="+mn-ea"/>
            </a:endParaRPr>
          </a:p>
        </p:txBody>
      </p:sp>
      <p:sp>
        <p:nvSpPr>
          <p:cNvPr id="28" name="任意多边形 27"/>
          <p:cNvSpPr/>
          <p:nvPr>
            <p:custDataLst>
              <p:tags r:id="rId15"/>
            </p:custDataLst>
          </p:nvPr>
        </p:nvSpPr>
        <p:spPr>
          <a:xfrm rot="180000">
            <a:off x="-132325" y="-93529"/>
            <a:ext cx="920911" cy="216866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0" h="3415">
                <a:moveTo>
                  <a:pt x="1450" y="0"/>
                </a:moveTo>
                <a:lnTo>
                  <a:pt x="175" y="3415"/>
                </a:lnTo>
                <a:lnTo>
                  <a:pt x="0" y="76"/>
                </a:lnTo>
                <a:lnTo>
                  <a:pt x="1450"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0" name="任意多边形 29"/>
          <p:cNvSpPr/>
          <p:nvPr>
            <p:custDataLst>
              <p:tags r:id="rId16"/>
            </p:custDataLst>
          </p:nvPr>
        </p:nvSpPr>
        <p:spPr>
          <a:xfrm rot="180000">
            <a:off x="-148338" y="-86177"/>
            <a:ext cx="1456257" cy="342935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 h="5401">
                <a:moveTo>
                  <a:pt x="2293" y="0"/>
                </a:moveTo>
                <a:lnTo>
                  <a:pt x="277" y="5401"/>
                </a:lnTo>
                <a:lnTo>
                  <a:pt x="0" y="120"/>
                </a:lnTo>
                <a:lnTo>
                  <a:pt x="2293"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8" name="任意多边形 37"/>
          <p:cNvSpPr/>
          <p:nvPr>
            <p:custDataLst>
              <p:tags r:id="rId17"/>
            </p:custDataLst>
          </p:nvPr>
        </p:nvSpPr>
        <p:spPr>
          <a:xfrm>
            <a:off x="10187280" y="1710747"/>
            <a:ext cx="2079015" cy="517582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8151">
                <a:moveTo>
                  <a:pt x="3274" y="0"/>
                </a:moveTo>
                <a:lnTo>
                  <a:pt x="3274" y="8151"/>
                </a:lnTo>
                <a:lnTo>
                  <a:pt x="0" y="8151"/>
                </a:lnTo>
                <a:lnTo>
                  <a:pt x="3274"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9" name="任意多边形 38"/>
          <p:cNvSpPr/>
          <p:nvPr>
            <p:custDataLst>
              <p:tags r:id="rId18"/>
            </p:custDataLst>
          </p:nvPr>
        </p:nvSpPr>
        <p:spPr>
          <a:xfrm>
            <a:off x="11421129" y="5057191"/>
            <a:ext cx="960153" cy="197785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 h="3115">
                <a:moveTo>
                  <a:pt x="1251" y="0"/>
                </a:moveTo>
                <a:lnTo>
                  <a:pt x="1512" y="2982"/>
                </a:lnTo>
                <a:lnTo>
                  <a:pt x="0" y="3115"/>
                </a:lnTo>
                <a:lnTo>
                  <a:pt x="1251"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0" name="https://img7.file.cache.docer.com/storage/1636687384714277947/071c0187-9d83-46a8-ab4c-b4a073e8c8aatjwjv2.png" descr="templates\picture_hover\&amp;pky90175846018&amp;"/>
          <p:cNvPicPr>
            <a:picLocks noChangeAspect="1"/>
          </p:cNvPicPr>
          <p:nvPr>
            <p:custDataLst>
              <p:tags r:id="rId19"/>
            </p:custDataLst>
          </p:nvPr>
        </p:nvPicPr>
        <p:blipFill>
          <a:blip r:embed="rId20">
            <a:alphaModFix amt="80000"/>
          </a:blip>
          <a:stretch>
            <a:fillRect/>
          </a:stretch>
        </p:blipFill>
        <p:spPr>
          <a:xfrm>
            <a:off x="10314305" y="5536565"/>
            <a:ext cx="1813560" cy="132715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376428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步骤五</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聊天设置</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1【聊天设置（Chat settings）】</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当前页面切换至【聊天设置（Chat settings）】选项卡，根据实际需求设置聊天功能。</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1" name="图片 21"/>
          <p:cNvPicPr>
            <a:picLocks noChangeAspect="1"/>
          </p:cNvPicPr>
          <p:nvPr>
            <p:custDataLst>
              <p:tags r:id="rId5"/>
            </p:custDataLst>
          </p:nvPr>
        </p:nvPicPr>
        <p:blipFill>
          <a:blip r:embed="rId6"/>
          <a:srcRect b="772"/>
          <a:stretch>
            <a:fillRect/>
          </a:stretch>
        </p:blipFill>
        <p:spPr>
          <a:xfrm>
            <a:off x="3462655" y="2739390"/>
            <a:ext cx="5266690" cy="2447290"/>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28219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步骤五</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聊天设置</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2</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【放大聊</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天窗口】</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点击店铺右下角，把聊聊窗口放大。</a:t>
            </a:r>
            <a:endParaRPr lang="en-US" alt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195" name="图片 3"/>
          <p:cNvPicPr>
            <a:picLocks noChangeAspect="1"/>
          </p:cNvPicPr>
          <p:nvPr>
            <p:custDataLst>
              <p:tags r:id="rId5"/>
            </p:custDataLst>
          </p:nvPr>
        </p:nvPicPr>
        <p:blipFill>
          <a:blip r:embed="rId6"/>
          <a:stretch>
            <a:fillRect/>
          </a:stretch>
        </p:blipFill>
        <p:spPr>
          <a:xfrm>
            <a:off x="6937375" y="1172845"/>
            <a:ext cx="3590290" cy="1681480"/>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
        <p:nvSpPr>
          <p:cNvPr id="2" name="矩形: 圆角 12"/>
          <p:cNvSpPr/>
          <p:nvPr>
            <p:custDataLst>
              <p:tags r:id="rId7"/>
            </p:custDataLst>
          </p:nvPr>
        </p:nvSpPr>
        <p:spPr>
          <a:xfrm>
            <a:off x="1334135" y="2523490"/>
            <a:ext cx="379349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3" name="矩形 2"/>
          <p:cNvSpPr/>
          <p:nvPr>
            <p:custDataLst>
              <p:tags r:id="rId8"/>
            </p:custDataLst>
          </p:nvPr>
        </p:nvSpPr>
        <p:spPr>
          <a:xfrm>
            <a:off x="1454785" y="2633345"/>
            <a:ext cx="5038725" cy="368300"/>
          </a:xfrm>
          <a:prstGeom prst="rect">
            <a:avLst/>
          </a:prstGeom>
        </p:spPr>
        <p:txBody>
          <a:bodyPr wrap="square">
            <a:spAutoFit/>
          </a:bodyPr>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3</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【聊天设定（Chat settings）】</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4" name="矩形 3"/>
          <p:cNvSpPr/>
          <p:nvPr>
            <p:custDataLst>
              <p:tags r:id="rId9"/>
            </p:custDataLst>
          </p:nvPr>
        </p:nvSpPr>
        <p:spPr>
          <a:xfrm>
            <a:off x="1331595" y="3287395"/>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点击聊天窗口右上角图标，打开【聊天设定（Chat settings）】。</a:t>
            </a:r>
            <a:endParaRPr lang="en-US" alt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pic>
        <p:nvPicPr>
          <p:cNvPr id="206" name="图片 9"/>
          <p:cNvPicPr>
            <a:picLocks noChangeAspect="1"/>
          </p:cNvPicPr>
          <p:nvPr>
            <p:custDataLst>
              <p:tags r:id="rId10"/>
            </p:custDataLst>
          </p:nvPr>
        </p:nvPicPr>
        <p:blipFill>
          <a:blip r:embed="rId11"/>
          <a:srcRect b="43950"/>
          <a:stretch>
            <a:fillRect/>
          </a:stretch>
        </p:blipFill>
        <p:spPr>
          <a:xfrm>
            <a:off x="3473450" y="4068763"/>
            <a:ext cx="5266690" cy="1382395"/>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866005" y="5866766"/>
            <a:ext cx="1220844" cy="523219"/>
            <a:chOff x="-1905000" y="-901700"/>
            <a:chExt cx="1244600" cy="533400"/>
          </a:xfrm>
        </p:grpSpPr>
        <p:grpSp>
          <p:nvGrpSpPr>
            <p:cNvPr id="25" name="组合 24"/>
            <p:cNvGrpSpPr/>
            <p:nvPr/>
          </p:nvGrpSpPr>
          <p:grpSpPr>
            <a:xfrm>
              <a:off x="-1905000" y="-901700"/>
              <a:ext cx="1244600" cy="101600"/>
              <a:chOff x="-1905000" y="-901700"/>
              <a:chExt cx="1244600" cy="101600"/>
            </a:xfrm>
          </p:grpSpPr>
          <p:sp>
            <p:nvSpPr>
              <p:cNvPr id="40" name="椭圆 39"/>
              <p:cNvSpPr/>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1905000" y="-685800"/>
              <a:ext cx="1244600" cy="101600"/>
              <a:chOff x="-1905000" y="-901700"/>
              <a:chExt cx="1244600" cy="101600"/>
            </a:xfrm>
          </p:grpSpPr>
          <p:sp>
            <p:nvSpPr>
              <p:cNvPr id="34" name="椭圆 33"/>
              <p:cNvSpPr/>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1905000" y="-469900"/>
              <a:ext cx="1244600" cy="101600"/>
              <a:chOff x="-1905000" y="-901700"/>
              <a:chExt cx="1244600" cy="101600"/>
            </a:xfrm>
          </p:grpSpPr>
          <p:sp>
            <p:nvSpPr>
              <p:cNvPr id="28" name="椭圆 27"/>
              <p:cNvSpPr/>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 name="组合 6"/>
          <p:cNvGrpSpPr/>
          <p:nvPr/>
        </p:nvGrpSpPr>
        <p:grpSpPr>
          <a:xfrm>
            <a:off x="385762" y="326231"/>
            <a:ext cx="542926" cy="366713"/>
            <a:chOff x="380999" y="380999"/>
            <a:chExt cx="542926" cy="366713"/>
          </a:xfrm>
        </p:grpSpPr>
        <p:sp>
          <p:nvSpPr>
            <p:cNvPr id="4" name="矩形: 圆角 3"/>
            <p:cNvSpPr/>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5" name="矩形: 圆角 4"/>
            <p:cNvSpPr/>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6" name="矩形: 圆角 5"/>
            <p:cNvSpPr/>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
        <p:nvSpPr>
          <p:cNvPr id="8" name="矩形 7"/>
          <p:cNvSpPr/>
          <p:nvPr/>
        </p:nvSpPr>
        <p:spPr>
          <a:xfrm>
            <a:off x="1200150" y="278754"/>
            <a:ext cx="2895600" cy="460375"/>
          </a:xfrm>
          <a:prstGeom prst="rect">
            <a:avLst/>
          </a:prstGeom>
        </p:spPr>
        <p:txBody>
          <a:bodyPr wrap="square">
            <a:spAutoFit/>
          </a:bodyPr>
          <a:lstStyle/>
          <a:p>
            <a:pPr lvl="0" algn="l">
              <a:buClrTx/>
              <a:buSzTx/>
              <a:buFontTx/>
            </a:pPr>
            <a:r>
              <a:rPr lang="zh-CN" altLang="en-US" sz="2400" b="1" spc="300" dirty="0">
                <a:latin typeface="思源黑体 CN Bold" panose="020B0800000000000000" charset="-122"/>
                <a:ea typeface="思源黑体 CN Bold" panose="020B0800000000000000" charset="-122"/>
                <a:sym typeface="+mn-ea"/>
              </a:rPr>
              <a:t>教学目标</a:t>
            </a:r>
            <a:endParaRPr lang="zh-CN" altLang="en-US" sz="2400" b="1" spc="300" dirty="0">
              <a:latin typeface="思源黑体 CN Bold" panose="020B0800000000000000" charset="-122"/>
              <a:ea typeface="思源黑体 CN Bold" panose="020B0800000000000000" charset="-122"/>
              <a:sym typeface="+mn-ea"/>
            </a:endParaRPr>
          </a:p>
        </p:txBody>
      </p:sp>
      <p:sp>
        <p:nvSpPr>
          <p:cNvPr id="11" name="任意多边形: 形状 10"/>
          <p:cNvSpPr/>
          <p:nvPr/>
        </p:nvSpPr>
        <p:spPr>
          <a:xfrm>
            <a:off x="7729213" y="-2"/>
            <a:ext cx="4462788" cy="6858002"/>
          </a:xfrm>
          <a:custGeom>
            <a:avLst/>
            <a:gdLst>
              <a:gd name="connsiteX0" fmla="*/ 4665232 w 6146444"/>
              <a:gd name="connsiteY0" fmla="*/ 0 h 6858000"/>
              <a:gd name="connsiteX1" fmla="*/ 6146444 w 6146444"/>
              <a:gd name="connsiteY1" fmla="*/ 0 h 6858000"/>
              <a:gd name="connsiteX2" fmla="*/ 6146444 w 6146444"/>
              <a:gd name="connsiteY2" fmla="*/ 6858000 h 6858000"/>
              <a:gd name="connsiteX3" fmla="*/ 0 w 6146444"/>
              <a:gd name="connsiteY3" fmla="*/ 6858000 h 6858000"/>
              <a:gd name="connsiteX4" fmla="*/ 49977 w 6146444"/>
              <a:gd name="connsiteY4" fmla="*/ 6767484 h 6858000"/>
              <a:gd name="connsiteX5" fmla="*/ 1327701 w 6146444"/>
              <a:gd name="connsiteY5" fmla="*/ 5021943 h 6858000"/>
              <a:gd name="connsiteX6" fmla="*/ 4375701 w 6146444"/>
              <a:gd name="connsiteY6" fmla="*/ 3817257 h 6858000"/>
              <a:gd name="connsiteX7" fmla="*/ 5232044 w 6146444"/>
              <a:gd name="connsiteY7" fmla="*/ 1451429 h 6858000"/>
              <a:gd name="connsiteX8" fmla="*/ 4790492 w 6146444"/>
              <a:gd name="connsiteY8" fmla="*/ 237332 h 6858000"/>
              <a:gd name="connsiteX0-1" fmla="*/ 4665232 w 6146444"/>
              <a:gd name="connsiteY0-2" fmla="*/ 0 h 6858000"/>
              <a:gd name="connsiteX1-3" fmla="*/ 6146444 w 6146444"/>
              <a:gd name="connsiteY1-4" fmla="*/ 0 h 6858000"/>
              <a:gd name="connsiteX2-5" fmla="*/ 6146444 w 6146444"/>
              <a:gd name="connsiteY2-6" fmla="*/ 6858000 h 6858000"/>
              <a:gd name="connsiteX3-7" fmla="*/ 0 w 6146444"/>
              <a:gd name="connsiteY3-8" fmla="*/ 6858000 h 6858000"/>
              <a:gd name="connsiteX4-9" fmla="*/ 49977 w 6146444"/>
              <a:gd name="connsiteY4-10" fmla="*/ 6767484 h 6858000"/>
              <a:gd name="connsiteX5-11" fmla="*/ 4375701 w 6146444"/>
              <a:gd name="connsiteY5-12" fmla="*/ 3817257 h 6858000"/>
              <a:gd name="connsiteX6-13" fmla="*/ 5232044 w 6146444"/>
              <a:gd name="connsiteY6-14" fmla="*/ 1451429 h 6858000"/>
              <a:gd name="connsiteX7-15" fmla="*/ 4790492 w 6146444"/>
              <a:gd name="connsiteY7-16" fmla="*/ 237332 h 6858000"/>
              <a:gd name="connsiteX8-17" fmla="*/ 4665232 w 6146444"/>
              <a:gd name="connsiteY8-18" fmla="*/ 0 h 6858000"/>
              <a:gd name="connsiteX0-19" fmla="*/ 4665232 w 6146444"/>
              <a:gd name="connsiteY0-20" fmla="*/ 0 h 6858000"/>
              <a:gd name="connsiteX1-21" fmla="*/ 6146444 w 6146444"/>
              <a:gd name="connsiteY1-22" fmla="*/ 0 h 6858000"/>
              <a:gd name="connsiteX2-23" fmla="*/ 6146444 w 6146444"/>
              <a:gd name="connsiteY2-24" fmla="*/ 6858000 h 6858000"/>
              <a:gd name="connsiteX3-25" fmla="*/ 0 w 6146444"/>
              <a:gd name="connsiteY3-26" fmla="*/ 6858000 h 6858000"/>
              <a:gd name="connsiteX4-27" fmla="*/ 49977 w 6146444"/>
              <a:gd name="connsiteY4-28" fmla="*/ 6767484 h 6858000"/>
              <a:gd name="connsiteX5-29" fmla="*/ 4375701 w 6146444"/>
              <a:gd name="connsiteY5-30" fmla="*/ 3817257 h 6858000"/>
              <a:gd name="connsiteX6-31" fmla="*/ 5232044 w 6146444"/>
              <a:gd name="connsiteY6-32" fmla="*/ 1451429 h 6858000"/>
              <a:gd name="connsiteX7-33" fmla="*/ 4665232 w 6146444"/>
              <a:gd name="connsiteY7-34" fmla="*/ 0 h 6858000"/>
              <a:gd name="connsiteX0-35" fmla="*/ 4665232 w 6146444"/>
              <a:gd name="connsiteY0-36" fmla="*/ 0 h 6858000"/>
              <a:gd name="connsiteX1-37" fmla="*/ 6146444 w 6146444"/>
              <a:gd name="connsiteY1-38" fmla="*/ 0 h 6858000"/>
              <a:gd name="connsiteX2-39" fmla="*/ 6146444 w 6146444"/>
              <a:gd name="connsiteY2-40" fmla="*/ 6858000 h 6858000"/>
              <a:gd name="connsiteX3-41" fmla="*/ 0 w 6146444"/>
              <a:gd name="connsiteY3-42" fmla="*/ 6858000 h 6858000"/>
              <a:gd name="connsiteX4-43" fmla="*/ 49977 w 6146444"/>
              <a:gd name="connsiteY4-44" fmla="*/ 6767484 h 6858000"/>
              <a:gd name="connsiteX5-45" fmla="*/ 4375701 w 6146444"/>
              <a:gd name="connsiteY5-46" fmla="*/ 3817257 h 6858000"/>
              <a:gd name="connsiteX6-47" fmla="*/ 4665232 w 6146444"/>
              <a:gd name="connsiteY6-48" fmla="*/ 0 h 6858000"/>
              <a:gd name="connsiteX0-49" fmla="*/ 3431518 w 6146444"/>
              <a:gd name="connsiteY0-50" fmla="*/ 72571 h 6858000"/>
              <a:gd name="connsiteX1-51" fmla="*/ 6146444 w 6146444"/>
              <a:gd name="connsiteY1-52" fmla="*/ 0 h 6858000"/>
              <a:gd name="connsiteX2-53" fmla="*/ 6146444 w 6146444"/>
              <a:gd name="connsiteY2-54" fmla="*/ 6858000 h 6858000"/>
              <a:gd name="connsiteX3-55" fmla="*/ 0 w 6146444"/>
              <a:gd name="connsiteY3-56" fmla="*/ 6858000 h 6858000"/>
              <a:gd name="connsiteX4-57" fmla="*/ 49977 w 6146444"/>
              <a:gd name="connsiteY4-58" fmla="*/ 6767484 h 6858000"/>
              <a:gd name="connsiteX5-59" fmla="*/ 4375701 w 6146444"/>
              <a:gd name="connsiteY5-60" fmla="*/ 3817257 h 6858000"/>
              <a:gd name="connsiteX6-61" fmla="*/ 3431518 w 6146444"/>
              <a:gd name="connsiteY6-62" fmla="*/ 72571 h 6858000"/>
              <a:gd name="connsiteX0-63" fmla="*/ 3417004 w 6146444"/>
              <a:gd name="connsiteY0-64" fmla="*/ 0 h 6872515"/>
              <a:gd name="connsiteX1-65" fmla="*/ 6146444 w 6146444"/>
              <a:gd name="connsiteY1-66" fmla="*/ 14515 h 6872515"/>
              <a:gd name="connsiteX2-67" fmla="*/ 6146444 w 6146444"/>
              <a:gd name="connsiteY2-68" fmla="*/ 6872515 h 6872515"/>
              <a:gd name="connsiteX3-69" fmla="*/ 0 w 6146444"/>
              <a:gd name="connsiteY3-70" fmla="*/ 6872515 h 6872515"/>
              <a:gd name="connsiteX4-71" fmla="*/ 49977 w 6146444"/>
              <a:gd name="connsiteY4-72" fmla="*/ 6781999 h 6872515"/>
              <a:gd name="connsiteX5-73" fmla="*/ 4375701 w 6146444"/>
              <a:gd name="connsiteY5-74" fmla="*/ 3831772 h 6872515"/>
              <a:gd name="connsiteX6-75" fmla="*/ 3417004 w 6146444"/>
              <a:gd name="connsiteY6-76" fmla="*/ 0 h 6872515"/>
              <a:gd name="connsiteX0-77" fmla="*/ 3083175 w 6146444"/>
              <a:gd name="connsiteY0-78" fmla="*/ 0 h 6858001"/>
              <a:gd name="connsiteX1-79" fmla="*/ 6146444 w 6146444"/>
              <a:gd name="connsiteY1-80" fmla="*/ 1 h 6858001"/>
              <a:gd name="connsiteX2-81" fmla="*/ 6146444 w 6146444"/>
              <a:gd name="connsiteY2-82" fmla="*/ 6858001 h 6858001"/>
              <a:gd name="connsiteX3-83" fmla="*/ 0 w 6146444"/>
              <a:gd name="connsiteY3-84" fmla="*/ 6858001 h 6858001"/>
              <a:gd name="connsiteX4-85" fmla="*/ 49977 w 6146444"/>
              <a:gd name="connsiteY4-86" fmla="*/ 6767485 h 6858001"/>
              <a:gd name="connsiteX5-87" fmla="*/ 4375701 w 6146444"/>
              <a:gd name="connsiteY5-88" fmla="*/ 3817258 h 6858001"/>
              <a:gd name="connsiteX6-89" fmla="*/ 3083175 w 6146444"/>
              <a:gd name="connsiteY6-90" fmla="*/ 0 h 6858001"/>
              <a:gd name="connsiteX0-91" fmla="*/ 3083175 w 6146444"/>
              <a:gd name="connsiteY0-92" fmla="*/ 0 h 6858001"/>
              <a:gd name="connsiteX1-93" fmla="*/ 6146444 w 6146444"/>
              <a:gd name="connsiteY1-94" fmla="*/ 1 h 6858001"/>
              <a:gd name="connsiteX2-95" fmla="*/ 6146444 w 6146444"/>
              <a:gd name="connsiteY2-96" fmla="*/ 6858001 h 6858001"/>
              <a:gd name="connsiteX3-97" fmla="*/ 0 w 6146444"/>
              <a:gd name="connsiteY3-98" fmla="*/ 6858001 h 6858001"/>
              <a:gd name="connsiteX4-99" fmla="*/ 4375701 w 6146444"/>
              <a:gd name="connsiteY4-100" fmla="*/ 3817258 h 6858001"/>
              <a:gd name="connsiteX5-101" fmla="*/ 3083175 w 6146444"/>
              <a:gd name="connsiteY5-102" fmla="*/ 0 h 6858001"/>
              <a:gd name="connsiteX0-103" fmla="*/ 1370490 w 4433759"/>
              <a:gd name="connsiteY0-104" fmla="*/ 0 h 6858001"/>
              <a:gd name="connsiteX1-105" fmla="*/ 4433759 w 4433759"/>
              <a:gd name="connsiteY1-106" fmla="*/ 1 h 6858001"/>
              <a:gd name="connsiteX2-107" fmla="*/ 4433759 w 4433759"/>
              <a:gd name="connsiteY2-108" fmla="*/ 6858001 h 6858001"/>
              <a:gd name="connsiteX3-109" fmla="*/ 0 w 4433759"/>
              <a:gd name="connsiteY3-110" fmla="*/ 6843487 h 6858001"/>
              <a:gd name="connsiteX4-111" fmla="*/ 2663016 w 4433759"/>
              <a:gd name="connsiteY4-112" fmla="*/ 3817258 h 6858001"/>
              <a:gd name="connsiteX5-113" fmla="*/ 1370490 w 4433759"/>
              <a:gd name="connsiteY5-114" fmla="*/ 0 h 6858001"/>
              <a:gd name="connsiteX0-115" fmla="*/ 1370490 w 4433759"/>
              <a:gd name="connsiteY0-116" fmla="*/ 0 h 6858001"/>
              <a:gd name="connsiteX1-117" fmla="*/ 4433759 w 4433759"/>
              <a:gd name="connsiteY1-118" fmla="*/ 1 h 6858001"/>
              <a:gd name="connsiteX2-119" fmla="*/ 4433759 w 4433759"/>
              <a:gd name="connsiteY2-120" fmla="*/ 6858001 h 6858001"/>
              <a:gd name="connsiteX3-121" fmla="*/ 0 w 4433759"/>
              <a:gd name="connsiteY3-122" fmla="*/ 6843487 h 6858001"/>
              <a:gd name="connsiteX4-123" fmla="*/ 2663016 w 4433759"/>
              <a:gd name="connsiteY4-124" fmla="*/ 3817258 h 6858001"/>
              <a:gd name="connsiteX5-125" fmla="*/ 1370490 w 4433759"/>
              <a:gd name="connsiteY5-126" fmla="*/ 0 h 6858001"/>
              <a:gd name="connsiteX0-127" fmla="*/ 1497723 w 4560992"/>
              <a:gd name="connsiteY0-128" fmla="*/ 0 h 6858001"/>
              <a:gd name="connsiteX1-129" fmla="*/ 4560992 w 4560992"/>
              <a:gd name="connsiteY1-130" fmla="*/ 1 h 6858001"/>
              <a:gd name="connsiteX2-131" fmla="*/ 4560992 w 4560992"/>
              <a:gd name="connsiteY2-132" fmla="*/ 6858001 h 6858001"/>
              <a:gd name="connsiteX3-133" fmla="*/ 127233 w 4560992"/>
              <a:gd name="connsiteY3-134" fmla="*/ 6843487 h 6858001"/>
              <a:gd name="connsiteX4-135" fmla="*/ 1497723 w 4560992"/>
              <a:gd name="connsiteY4-136" fmla="*/ 0 h 6858001"/>
              <a:gd name="connsiteX0-137" fmla="*/ 1418031 w 4481300"/>
              <a:gd name="connsiteY0-138" fmla="*/ 0 h 6858001"/>
              <a:gd name="connsiteX1-139" fmla="*/ 4481300 w 4481300"/>
              <a:gd name="connsiteY1-140" fmla="*/ 1 h 6858001"/>
              <a:gd name="connsiteX2-141" fmla="*/ 4481300 w 4481300"/>
              <a:gd name="connsiteY2-142" fmla="*/ 6858001 h 6858001"/>
              <a:gd name="connsiteX3-143" fmla="*/ 47541 w 4481300"/>
              <a:gd name="connsiteY3-144" fmla="*/ 6843487 h 6858001"/>
              <a:gd name="connsiteX4-145" fmla="*/ 1418031 w 4481300"/>
              <a:gd name="connsiteY4-146" fmla="*/ 0 h 6858001"/>
              <a:gd name="connsiteX0-147" fmla="*/ 1370714 w 4433983"/>
              <a:gd name="connsiteY0-148" fmla="*/ 0 h 6858001"/>
              <a:gd name="connsiteX1-149" fmla="*/ 4433983 w 4433983"/>
              <a:gd name="connsiteY1-150" fmla="*/ 1 h 6858001"/>
              <a:gd name="connsiteX2-151" fmla="*/ 4433983 w 4433983"/>
              <a:gd name="connsiteY2-152" fmla="*/ 6858001 h 6858001"/>
              <a:gd name="connsiteX3-153" fmla="*/ 224 w 4433983"/>
              <a:gd name="connsiteY3-154" fmla="*/ 6843487 h 6858001"/>
              <a:gd name="connsiteX4-155" fmla="*/ 1370714 w 4433983"/>
              <a:gd name="connsiteY4-156" fmla="*/ 0 h 6858001"/>
              <a:gd name="connsiteX0-157" fmla="*/ 1399740 w 4463009"/>
              <a:gd name="connsiteY0-158" fmla="*/ 0 h 6858001"/>
              <a:gd name="connsiteX1-159" fmla="*/ 4463009 w 4463009"/>
              <a:gd name="connsiteY1-160" fmla="*/ 1 h 6858001"/>
              <a:gd name="connsiteX2-161" fmla="*/ 4463009 w 4463009"/>
              <a:gd name="connsiteY2-162" fmla="*/ 6858001 h 6858001"/>
              <a:gd name="connsiteX3-163" fmla="*/ 221 w 4463009"/>
              <a:gd name="connsiteY3-164" fmla="*/ 6858001 h 6858001"/>
              <a:gd name="connsiteX4-165" fmla="*/ 1399740 w 4463009"/>
              <a:gd name="connsiteY4-166" fmla="*/ 0 h 6858001"/>
              <a:gd name="connsiteX0-167" fmla="*/ 1399519 w 4462788"/>
              <a:gd name="connsiteY0-168" fmla="*/ 0 h 6858001"/>
              <a:gd name="connsiteX1-169" fmla="*/ 4462788 w 4462788"/>
              <a:gd name="connsiteY1-170" fmla="*/ 1 h 6858001"/>
              <a:gd name="connsiteX2-171" fmla="*/ 4462788 w 4462788"/>
              <a:gd name="connsiteY2-172" fmla="*/ 6858001 h 6858001"/>
              <a:gd name="connsiteX3-173" fmla="*/ 0 w 4462788"/>
              <a:gd name="connsiteY3-174" fmla="*/ 6858001 h 6858001"/>
              <a:gd name="connsiteX4-175" fmla="*/ 1399519 w 4462788"/>
              <a:gd name="connsiteY4-176" fmla="*/ 0 h 685800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462788" h="6858001">
                <a:moveTo>
                  <a:pt x="1399519" y="0"/>
                </a:moveTo>
                <a:lnTo>
                  <a:pt x="4462788" y="1"/>
                </a:lnTo>
                <a:lnTo>
                  <a:pt x="4462788" y="6858001"/>
                </a:lnTo>
                <a:lnTo>
                  <a:pt x="0" y="6858001"/>
                </a:lnTo>
                <a:cubicBezTo>
                  <a:pt x="1840769" y="3726543"/>
                  <a:pt x="3331188" y="3143553"/>
                  <a:pt x="1399519" y="0"/>
                </a:cubicBez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grpSp>
        <p:nvGrpSpPr>
          <p:cNvPr id="12" name="组合 11"/>
          <p:cNvGrpSpPr/>
          <p:nvPr/>
        </p:nvGrpSpPr>
        <p:grpSpPr>
          <a:xfrm flipH="1">
            <a:off x="8824686" y="2310718"/>
            <a:ext cx="3367314" cy="4547281"/>
            <a:chOff x="0" y="2320244"/>
            <a:chExt cx="3367314" cy="4547281"/>
          </a:xfrm>
        </p:grpSpPr>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rcRect l="10845" t="1258" r="58337" b="1258"/>
            <a:stretch>
              <a:fillRect/>
            </a:stretch>
          </p:blipFill>
          <p:spPr>
            <a:xfrm>
              <a:off x="1567089" y="2381250"/>
              <a:ext cx="1400175" cy="295275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4" name="图片 13"/>
            <p:cNvPicPr>
              <a:picLocks noChangeAspect="1"/>
            </p:cNvPicPr>
            <p:nvPr/>
          </p:nvPicPr>
          <p:blipFill rotWithShape="1">
            <a:blip r:embed="rId2">
              <a:extLst>
                <a:ext uri="{28A0092B-C50C-407E-A947-70E740481C1C}">
                  <a14:useLocalDpi xmlns:a14="http://schemas.microsoft.com/office/drawing/2010/main" val="0"/>
                </a:ext>
              </a:extLst>
            </a:blip>
            <a:srcRect b="10563"/>
            <a:stretch>
              <a:fillRect/>
            </a:stretch>
          </p:blipFill>
          <p:spPr>
            <a:xfrm>
              <a:off x="0" y="2320244"/>
              <a:ext cx="3367314" cy="4547281"/>
            </a:xfrm>
            <a:prstGeom prst="rect">
              <a:avLst/>
            </a:prstGeom>
          </p:spPr>
        </p:pic>
      </p:grpSp>
      <p:sp>
        <p:nvSpPr>
          <p:cNvPr id="15" name="矩形 14"/>
          <p:cNvSpPr/>
          <p:nvPr/>
        </p:nvSpPr>
        <p:spPr>
          <a:xfrm>
            <a:off x="1200150" y="1753869"/>
            <a:ext cx="2895600" cy="521970"/>
          </a:xfrm>
          <a:prstGeom prst="rect">
            <a:avLst/>
          </a:prstGeom>
        </p:spPr>
        <p:txBody>
          <a:bodyPr wrap="square">
            <a:spAutoFit/>
          </a:bodyPr>
          <a:lstStyle/>
          <a:p>
            <a:r>
              <a:rPr lang="zh-CN" altLang="en-US" sz="2800" dirty="0">
                <a:solidFill>
                  <a:srgbClr val="FD8C08"/>
                </a:solidFill>
                <a:latin typeface="思源黑体 CN Regular" panose="020B0500000000000000" charset="-122"/>
                <a:ea typeface="思源黑体 CN Regular" panose="020B0500000000000000" charset="-122"/>
              </a:rPr>
              <a:t>知识目标</a:t>
            </a:r>
            <a:endParaRPr lang="zh-CN" altLang="en-US" sz="2800" dirty="0">
              <a:solidFill>
                <a:srgbClr val="FD8C08"/>
              </a:solidFill>
              <a:latin typeface="思源黑体 CN Regular" panose="020B0500000000000000" charset="-122"/>
              <a:ea typeface="思源黑体 CN Regular" panose="020B0500000000000000" charset="-122"/>
            </a:endParaRPr>
          </a:p>
        </p:txBody>
      </p:sp>
      <p:sp>
        <p:nvSpPr>
          <p:cNvPr id="16" name="矩形 15"/>
          <p:cNvSpPr/>
          <p:nvPr/>
        </p:nvSpPr>
        <p:spPr>
          <a:xfrm>
            <a:off x="1257935" y="2275819"/>
            <a:ext cx="1706880" cy="245110"/>
          </a:xfrm>
          <a:prstGeom prst="rect">
            <a:avLst/>
          </a:prstGeom>
        </p:spPr>
        <p:txBody>
          <a:bodyPr wrap="none">
            <a:spAutoFit/>
          </a:bodyPr>
          <a:lstStyle/>
          <a:p>
            <a:pPr algn="l"/>
            <a:r>
              <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rPr>
              <a:t>Knowledge goals</a:t>
            </a:r>
            <a:endPar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endParaRPr>
          </a:p>
        </p:txBody>
      </p:sp>
      <p:sp>
        <p:nvSpPr>
          <p:cNvPr id="17" name="矩形 16"/>
          <p:cNvSpPr/>
          <p:nvPr/>
        </p:nvSpPr>
        <p:spPr>
          <a:xfrm>
            <a:off x="1200150" y="2599055"/>
            <a:ext cx="3574415" cy="829945"/>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1.熟悉shopee平台的卖家端功能。</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2.了解平台基础设置流程。</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8" name="矩形 17"/>
          <p:cNvSpPr/>
          <p:nvPr/>
        </p:nvSpPr>
        <p:spPr>
          <a:xfrm>
            <a:off x="1200150" y="4629861"/>
            <a:ext cx="6096000" cy="460375"/>
          </a:xfrm>
          <a:prstGeom prst="rect">
            <a:avLst/>
          </a:prstGeom>
        </p:spPr>
        <p:txBody>
          <a:bodyPr>
            <a:spAutoFit/>
          </a:bodyPr>
          <a:lstStyle/>
          <a:p>
            <a:pPr>
              <a:lnSpc>
                <a:spcPct val="150000"/>
              </a:lnSpc>
            </a:pPr>
            <a:r>
              <a:rPr lang="en-US" alt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a:t>
            </a:r>
            <a:r>
              <a:rPr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能够完善店铺设置。</a:t>
            </a:r>
            <a:endParaRPr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2" name="矩形 1"/>
          <p:cNvSpPr/>
          <p:nvPr/>
        </p:nvSpPr>
        <p:spPr>
          <a:xfrm>
            <a:off x="1200150" y="3877309"/>
            <a:ext cx="2895600" cy="521970"/>
          </a:xfrm>
          <a:prstGeom prst="rect">
            <a:avLst/>
          </a:prstGeom>
        </p:spPr>
        <p:txBody>
          <a:bodyPr wrap="square">
            <a:spAutoFit/>
          </a:bodyPr>
          <a:p>
            <a:r>
              <a:rPr lang="zh-CN" altLang="en-US" sz="2800" dirty="0">
                <a:solidFill>
                  <a:srgbClr val="FD8C08"/>
                </a:solidFill>
                <a:latin typeface="思源黑体 CN Regular" panose="020B0500000000000000" charset="-122"/>
                <a:ea typeface="思源黑体 CN Regular" panose="020B0500000000000000" charset="-122"/>
              </a:rPr>
              <a:t>技能目标</a:t>
            </a:r>
            <a:endParaRPr lang="zh-CN" altLang="en-US" sz="2800" dirty="0">
              <a:solidFill>
                <a:srgbClr val="FD8C08"/>
              </a:solidFill>
              <a:latin typeface="思源黑体 CN Regular" panose="020B0500000000000000" charset="-122"/>
              <a:ea typeface="思源黑体 CN Regular" panose="020B0500000000000000" charset="-122"/>
            </a:endParaRPr>
          </a:p>
        </p:txBody>
      </p:sp>
      <p:sp>
        <p:nvSpPr>
          <p:cNvPr id="3" name="矩形 2"/>
          <p:cNvSpPr/>
          <p:nvPr/>
        </p:nvSpPr>
        <p:spPr>
          <a:xfrm>
            <a:off x="1257935" y="4399259"/>
            <a:ext cx="1300480" cy="245110"/>
          </a:xfrm>
          <a:prstGeom prst="rect">
            <a:avLst/>
          </a:prstGeom>
        </p:spPr>
        <p:txBody>
          <a:bodyPr wrap="none">
            <a:spAutoFit/>
          </a:bodyPr>
          <a:p>
            <a:pPr algn="l"/>
            <a:r>
              <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rPr>
              <a:t>skill goals</a:t>
            </a:r>
            <a:endPar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endParaRPr>
          </a:p>
        </p:txBody>
      </p:sp>
      <p:sp>
        <p:nvSpPr>
          <p:cNvPr id="9" name="矩形 8"/>
          <p:cNvSpPr/>
          <p:nvPr>
            <p:custDataLst>
              <p:tags r:id="rId3"/>
            </p:custDataLst>
          </p:nvPr>
        </p:nvSpPr>
        <p:spPr>
          <a:xfrm>
            <a:off x="5173345" y="1675129"/>
            <a:ext cx="2895600" cy="521970"/>
          </a:xfrm>
          <a:prstGeom prst="rect">
            <a:avLst/>
          </a:prstGeom>
        </p:spPr>
        <p:txBody>
          <a:bodyPr wrap="square">
            <a:spAutoFit/>
          </a:bodyPr>
          <a:p>
            <a:r>
              <a:rPr lang="zh-CN" altLang="en-US" sz="2800" dirty="0">
                <a:solidFill>
                  <a:srgbClr val="FD8C08"/>
                </a:solidFill>
                <a:latin typeface="思源黑体 CN Regular" panose="020B0500000000000000" charset="-122"/>
                <a:ea typeface="思源黑体 CN Regular" panose="020B0500000000000000" charset="-122"/>
              </a:rPr>
              <a:t>素养目标</a:t>
            </a:r>
            <a:endParaRPr lang="zh-CN" altLang="en-US" sz="2800" dirty="0">
              <a:solidFill>
                <a:srgbClr val="FD8C08"/>
              </a:solidFill>
              <a:latin typeface="思源黑体 CN Regular" panose="020B0500000000000000" charset="-122"/>
              <a:ea typeface="思源黑体 CN Regular" panose="020B0500000000000000" charset="-122"/>
            </a:endParaRPr>
          </a:p>
        </p:txBody>
      </p:sp>
      <p:sp>
        <p:nvSpPr>
          <p:cNvPr id="10" name="矩形 9"/>
          <p:cNvSpPr/>
          <p:nvPr>
            <p:custDataLst>
              <p:tags r:id="rId4"/>
            </p:custDataLst>
          </p:nvPr>
        </p:nvSpPr>
        <p:spPr>
          <a:xfrm>
            <a:off x="5231130" y="2197079"/>
            <a:ext cx="1544955" cy="245110"/>
          </a:xfrm>
          <a:prstGeom prst="rect">
            <a:avLst/>
          </a:prstGeom>
        </p:spPr>
        <p:txBody>
          <a:bodyPr wrap="none">
            <a:spAutoFit/>
          </a:bodyPr>
          <a:p>
            <a:pPr algn="l"/>
            <a:r>
              <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rPr>
              <a:t>Literacy goals</a:t>
            </a:r>
            <a:endParaRPr lang="zh-CN" altLang="en-US" sz="1000" spc="300" dirty="0">
              <a:solidFill>
                <a:schemeClr val="tx1">
                  <a:lumMod val="50000"/>
                  <a:lumOff val="50000"/>
                </a:schemeClr>
              </a:solidFill>
              <a:latin typeface="汉仪雅酷黑 45W" panose="020B0404020202020204" pitchFamily="34" charset="-122"/>
              <a:ea typeface="汉仪雅酷黑 45W" panose="020B0404020202020204" pitchFamily="34" charset="-122"/>
            </a:endParaRPr>
          </a:p>
        </p:txBody>
      </p:sp>
      <p:sp>
        <p:nvSpPr>
          <p:cNvPr id="19" name="矩形 18"/>
          <p:cNvSpPr/>
          <p:nvPr>
            <p:custDataLst>
              <p:tags r:id="rId5"/>
            </p:custDataLst>
          </p:nvPr>
        </p:nvSpPr>
        <p:spPr>
          <a:xfrm>
            <a:off x="5173345" y="2527300"/>
            <a:ext cx="3465195" cy="46037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1.培养学生动手能力及执行能力。</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28219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步骤五</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聊天设置</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4</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【聊天助理页面】</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进入新页面后，点击【自动回复（Auto Reply）】→【前往新页面（Go to New Page）】，进入聊天助理页面。</a:t>
            </a:r>
            <a:endParaRPr lang="en-US" alt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00" name="图片 7"/>
          <p:cNvPicPr>
            <a:picLocks noChangeAspect="1"/>
          </p:cNvPicPr>
          <p:nvPr>
            <p:custDataLst>
              <p:tags r:id="rId5"/>
            </p:custDataLst>
          </p:nvPr>
        </p:nvPicPr>
        <p:blipFill>
          <a:blip r:embed="rId6"/>
          <a:srcRect b="11740"/>
          <a:stretch>
            <a:fillRect/>
          </a:stretch>
        </p:blipFill>
        <p:spPr>
          <a:xfrm>
            <a:off x="3346450" y="2679700"/>
            <a:ext cx="5266690" cy="2176780"/>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2513965"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步骤五</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聊天设置</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5</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【设置自动回复语】</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在聊天助理页面中，点击【  </a:t>
            </a:r>
            <a:r>
              <a:rPr lang="en-US" alt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     </a:t>
            </a: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   】打开预设自动回复和离线自动回复，点击【编辑（Edit）】设置好自动回复语。</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199" name="图片 199"/>
          <p:cNvPicPr>
            <a:picLocks noChangeAspect="1"/>
          </p:cNvPicPr>
          <p:nvPr>
            <p:custDataLst>
              <p:tags r:id="rId5"/>
            </p:custDataLst>
          </p:nvPr>
        </p:nvPicPr>
        <p:blipFill>
          <a:blip r:embed="rId6"/>
          <a:stretch>
            <a:fillRect/>
          </a:stretch>
        </p:blipFill>
        <p:spPr>
          <a:xfrm>
            <a:off x="3904933" y="1917700"/>
            <a:ext cx="360045" cy="219710"/>
          </a:xfrm>
          <a:prstGeom prst="rect">
            <a:avLst/>
          </a:prstGeom>
          <a:noFill/>
          <a:ln>
            <a:noFill/>
          </a:ln>
        </p:spPr>
      </p:pic>
      <p:pic>
        <p:nvPicPr>
          <p:cNvPr id="201" name="图片 8"/>
          <p:cNvPicPr>
            <a:picLocks noChangeAspect="1"/>
          </p:cNvPicPr>
          <p:nvPr>
            <p:custDataLst>
              <p:tags r:id="rId7"/>
            </p:custDataLst>
          </p:nvPr>
        </p:nvPicPr>
        <p:blipFill>
          <a:blip r:embed="rId8"/>
          <a:srcRect b="16761"/>
          <a:stretch>
            <a:fillRect/>
          </a:stretch>
        </p:blipFill>
        <p:spPr>
          <a:xfrm>
            <a:off x="1331595" y="2808923"/>
            <a:ext cx="5266690" cy="2052955"/>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
        <p:nvSpPr>
          <p:cNvPr id="26" name="圆角矩形 25"/>
          <p:cNvSpPr/>
          <p:nvPr>
            <p:custDataLst>
              <p:tags r:id="rId9"/>
            </p:custDataLst>
          </p:nvPr>
        </p:nvSpPr>
        <p:spPr>
          <a:xfrm>
            <a:off x="7160260" y="3429000"/>
            <a:ext cx="3639820" cy="904240"/>
          </a:xfrm>
          <a:prstGeom prst="roundRect">
            <a:avLst/>
          </a:prstGeom>
          <a:noFill/>
          <a:ln w="38100" cap="flat" cmpd="sng">
            <a:gradFill>
              <a:gsLst>
                <a:gs pos="0">
                  <a:schemeClr val="accent1">
                    <a:lumMod val="5000"/>
                    <a:lumOff val="95000"/>
                  </a:schemeClr>
                </a:gs>
                <a:gs pos="74000">
                  <a:schemeClr val="accent4"/>
                </a:gs>
                <a:gs pos="83000">
                  <a:srgbClr val="FD8C08"/>
                </a:gs>
                <a:gs pos="100000">
                  <a:srgbClr val="ED7D31"/>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4" name="矩形 23"/>
          <p:cNvSpPr/>
          <p:nvPr>
            <p:custDataLst>
              <p:tags r:id="rId10"/>
            </p:custDataLst>
          </p:nvPr>
        </p:nvSpPr>
        <p:spPr>
          <a:xfrm>
            <a:off x="7299960" y="3432810"/>
            <a:ext cx="3757295" cy="852805"/>
          </a:xfrm>
          <a:prstGeom prst="rect">
            <a:avLst/>
          </a:prstGeom>
        </p:spPr>
        <p:txBody>
          <a:bodyPr wrap="square">
            <a:noAutofit/>
          </a:bodyPr>
          <a:p>
            <a:pPr algn="just">
              <a:lnSpc>
                <a:spcPct val="150000"/>
              </a:lnSpc>
            </a:pPr>
            <a:r>
              <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rPr>
              <a:t>【小提示】</a:t>
            </a:r>
            <a:endPar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endParaRPr>
          </a:p>
          <a:p>
            <a:pPr algn="just">
              <a:lnSpc>
                <a:spcPct val="150000"/>
              </a:lnSpc>
            </a:pPr>
            <a:r>
              <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rPr>
              <a:t>1.预设自动回复仅会在每隔24小时为每位买家触发一次。</a:t>
            </a:r>
            <a:endPar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endParaRPr>
          </a:p>
          <a:p>
            <a:pPr algn="just">
              <a:lnSpc>
                <a:spcPct val="150000"/>
              </a:lnSpc>
            </a:pPr>
            <a:r>
              <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rPr>
              <a:t>2.离线自动回复仅会在每天为每位买家触发一次。</a:t>
            </a:r>
            <a:endParaRPr lang="zh-CN" altLang="en-US" sz="1000" dirty="0">
              <a:solidFill>
                <a:schemeClr val="tx1">
                  <a:lumMod val="50000"/>
                  <a:lumOff val="50000"/>
                </a:schemeClr>
              </a:solidFill>
              <a:latin typeface="思源黑体 CN Normal" panose="020B0400000000000000" charset="-122"/>
              <a:ea typeface="思源黑体 CN Normal" panose="020B0400000000000000" charset="-122"/>
              <a:cs typeface="思源黑体 CN Normal" panose="020B0400000000000000"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custDataLst>
              <p:tags r:id="rId1"/>
            </p:custDataLst>
          </p:nvPr>
        </p:nvSpPr>
        <p:spPr>
          <a:xfrm flipV="1">
            <a:off x="-33655" y="-13970"/>
            <a:ext cx="3618230" cy="6884670"/>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custDataLst>
              <p:tags r:id="rId2"/>
            </p:custDataLst>
          </p:nvPr>
        </p:nvSpPr>
        <p:spPr>
          <a:xfrm>
            <a:off x="-13335" y="-6985"/>
            <a:ext cx="12218035" cy="6864350"/>
          </a:xfrm>
          <a:prstGeom prst="rect">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custDataLst>
              <p:tags r:id="rId3"/>
            </p:custDataLst>
          </p:nvPr>
        </p:nvSpPr>
        <p:spPr>
          <a:xfrm>
            <a:off x="2769235"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 name="任意多边形 16"/>
          <p:cNvSpPr/>
          <p:nvPr>
            <p:custDataLst>
              <p:tags r:id="rId4"/>
            </p:custDataLst>
          </p:nvPr>
        </p:nvSpPr>
        <p:spPr>
          <a:xfrm>
            <a:off x="1578610" y="99695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8" name="任意多边形 17"/>
          <p:cNvSpPr/>
          <p:nvPr>
            <p:custDataLst>
              <p:tags r:id="rId5"/>
            </p:custDataLst>
          </p:nvPr>
        </p:nvSpPr>
        <p:spPr>
          <a:xfrm>
            <a:off x="-33655" y="-29845"/>
            <a:ext cx="6565900" cy="6893560"/>
          </a:xfrm>
          <a:custGeom>
            <a:avLst/>
            <a:gdLst>
              <a:gd name="connsiteX0" fmla="*/ 0 w 10340"/>
              <a:gd name="connsiteY0" fmla="*/ 10853 h 10856"/>
              <a:gd name="connsiteX1" fmla="*/ 4537 w 10340"/>
              <a:gd name="connsiteY1" fmla="*/ 0 h 10856"/>
              <a:gd name="connsiteX2" fmla="*/ 10340 w 10340"/>
              <a:gd name="connsiteY2" fmla="*/ 26 h 10856"/>
              <a:gd name="connsiteX3" fmla="*/ 6039 w 10340"/>
              <a:gd name="connsiteY3" fmla="*/ 10856 h 10856"/>
              <a:gd name="connsiteX4" fmla="*/ 0 w 10340"/>
              <a:gd name="connsiteY4" fmla="*/ 10853 h 10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0" h="10856">
                <a:moveTo>
                  <a:pt x="0" y="10853"/>
                </a:moveTo>
                <a:lnTo>
                  <a:pt x="4537" y="0"/>
                </a:lnTo>
                <a:lnTo>
                  <a:pt x="10340" y="26"/>
                </a:lnTo>
                <a:lnTo>
                  <a:pt x="6039" y="10856"/>
                </a:lnTo>
                <a:lnTo>
                  <a:pt x="0" y="10853"/>
                </a:lnTo>
                <a:close/>
              </a:path>
            </a:pathLst>
          </a:custGeom>
          <a:solidFill>
            <a:schemeClr val="bg1"/>
          </a:solidFill>
          <a:ln>
            <a:noFill/>
          </a:ln>
          <a:effectLst>
            <a:outerShdw blurRad="368300" dist="3556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9" name="任意多边形 18"/>
          <p:cNvSpPr/>
          <p:nvPr>
            <p:custDataLst>
              <p:tags r:id="rId6"/>
            </p:custDataLst>
          </p:nvPr>
        </p:nvSpPr>
        <p:spPr>
          <a:xfrm>
            <a:off x="566420"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0" name="任意多边形 19"/>
          <p:cNvSpPr/>
          <p:nvPr>
            <p:custDataLst>
              <p:tags r:id="rId7"/>
            </p:custDataLst>
          </p:nvPr>
        </p:nvSpPr>
        <p:spPr>
          <a:xfrm>
            <a:off x="3975100" y="36703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1" name="任意多边形 20"/>
          <p:cNvSpPr/>
          <p:nvPr>
            <p:custDataLst>
              <p:tags r:id="rId8"/>
            </p:custDataLst>
          </p:nvPr>
        </p:nvSpPr>
        <p:spPr>
          <a:xfrm>
            <a:off x="266065" y="-6350"/>
            <a:ext cx="5956300" cy="6882130"/>
          </a:xfrm>
          <a:custGeom>
            <a:avLst/>
            <a:gdLst>
              <a:gd name="connsiteX0" fmla="*/ 0 w 11437"/>
              <a:gd name="connsiteY0" fmla="*/ 10824 h 10838"/>
              <a:gd name="connsiteX1" fmla="*/ 5505 w 11437"/>
              <a:gd name="connsiteY1" fmla="*/ 4 h 10838"/>
              <a:gd name="connsiteX2" fmla="*/ 11437 w 11437"/>
              <a:gd name="connsiteY2" fmla="*/ 0 h 10838"/>
              <a:gd name="connsiteX3" fmla="*/ 6211 w 11437"/>
              <a:gd name="connsiteY3" fmla="*/ 10838 h 10838"/>
              <a:gd name="connsiteX4" fmla="*/ 0 w 11437"/>
              <a:gd name="connsiteY4" fmla="*/ 10824 h 10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7" h="10838">
                <a:moveTo>
                  <a:pt x="0" y="10824"/>
                </a:moveTo>
                <a:lnTo>
                  <a:pt x="5505" y="4"/>
                </a:lnTo>
                <a:lnTo>
                  <a:pt x="11437" y="0"/>
                </a:lnTo>
                <a:lnTo>
                  <a:pt x="6211" y="10838"/>
                </a:lnTo>
                <a:lnTo>
                  <a:pt x="0" y="10824"/>
                </a:lnTo>
                <a:close/>
              </a:path>
            </a:pathLst>
          </a:custGeom>
          <a:blipFill rotWithShape="1">
            <a:blip r:embed="rId9"/>
            <a:tile tx="127000" ty="15875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7" name="组合 66"/>
          <p:cNvGrpSpPr/>
          <p:nvPr/>
        </p:nvGrpSpPr>
        <p:grpSpPr>
          <a:xfrm>
            <a:off x="7212956" y="1769745"/>
            <a:ext cx="2152024" cy="1240155"/>
            <a:chOff x="10456" y="3663"/>
            <a:chExt cx="1750" cy="1106"/>
          </a:xfrm>
        </p:grpSpPr>
        <p:sp>
          <p:nvSpPr>
            <p:cNvPr id="64" name="平行四边形 63"/>
            <p:cNvSpPr/>
            <p:nvPr>
              <p:custDataLst>
                <p:tags r:id="rId10"/>
              </p:custDataLst>
            </p:nvPr>
          </p:nvSpPr>
          <p:spPr>
            <a:xfrm>
              <a:off x="10456" y="3903"/>
              <a:ext cx="1750" cy="866"/>
            </a:xfrm>
            <a:prstGeom prst="parallelogram">
              <a:avLst>
                <a:gd name="adj" fmla="val 51783"/>
              </a:avLst>
            </a:prstGeom>
            <a:solidFill>
              <a:schemeClr val="bg1"/>
            </a:solidFill>
            <a:ln>
              <a:noFill/>
            </a:ln>
            <a:effectLst>
              <a:outerShdw blurRad="203200" dist="1524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平行四边形 64"/>
            <p:cNvSpPr/>
            <p:nvPr>
              <p:custDataLst>
                <p:tags r:id="rId11"/>
              </p:custDataLst>
            </p:nvPr>
          </p:nvSpPr>
          <p:spPr>
            <a:xfrm>
              <a:off x="10821" y="3663"/>
              <a:ext cx="1224" cy="866"/>
            </a:xfrm>
            <a:prstGeom prst="parallelogram">
              <a:avLst>
                <a:gd name="adj" fmla="val 51783"/>
              </a:avLst>
            </a:prstGeom>
            <a:solidFill>
              <a:srgbClr val="FFC000">
                <a:alpha val="86000"/>
              </a:srgbClr>
            </a:solidFill>
            <a:ln>
              <a:noFill/>
            </a:ln>
            <a:effectLst>
              <a:outerShdw blurRad="203200" dist="152400" dir="2700000" algn="tl" rotWithShape="0">
                <a:prstClr val="black">
                  <a:alpha val="11000"/>
                </a:prstClr>
              </a:outerShdw>
              <a:reflection stA="48000" endA="300" endPos="51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custDataLst>
                <p:tags r:id="rId12"/>
              </p:custDataLst>
            </p:nvPr>
          </p:nvSpPr>
          <p:spPr>
            <a:xfrm>
              <a:off x="11069" y="3743"/>
              <a:ext cx="968" cy="685"/>
            </a:xfrm>
            <a:prstGeom prst="rect">
              <a:avLst/>
            </a:prstGeom>
            <a:noFill/>
          </p:spPr>
          <p:txBody>
            <a:bodyPr wrap="square" rtlCol="0">
              <a:spAutoFit/>
            </a:bodyPr>
            <a:p>
              <a:r>
                <a:rPr lang="en-US" altLang="zh-CN" sz="4400">
                  <a:solidFill>
                    <a:schemeClr val="bg1"/>
                  </a:solidFill>
                  <a:latin typeface="思源宋体 CN Heavy" panose="02020900000000000000" charset="-122"/>
                  <a:ea typeface="思源宋体 CN Heavy" panose="02020900000000000000" charset="-122"/>
                </a:rPr>
                <a:t>06</a:t>
              </a:r>
              <a:endParaRPr lang="en-US" altLang="zh-CN" sz="4400">
                <a:solidFill>
                  <a:schemeClr val="bg1"/>
                </a:solidFill>
                <a:latin typeface="思源宋体 CN Heavy" panose="02020900000000000000" charset="-122"/>
                <a:ea typeface="思源宋体 CN Heavy" panose="02020900000000000000" charset="-122"/>
              </a:endParaRPr>
            </a:p>
          </p:txBody>
        </p:sp>
      </p:grpSp>
      <p:sp>
        <p:nvSpPr>
          <p:cNvPr id="22" name="文本框 21"/>
          <p:cNvSpPr txBox="1"/>
          <p:nvPr>
            <p:custDataLst>
              <p:tags r:id="rId13"/>
            </p:custDataLst>
          </p:nvPr>
        </p:nvSpPr>
        <p:spPr>
          <a:xfrm>
            <a:off x="6576695" y="3442970"/>
            <a:ext cx="3118485" cy="603250"/>
          </a:xfrm>
          <a:prstGeom prst="rect">
            <a:avLst/>
          </a:prstGeom>
          <a:noFill/>
        </p:spPr>
        <p:txBody>
          <a:bodyPr wrap="square" rtlCol="0">
            <a:noAutofit/>
          </a:bodyPr>
          <a:p>
            <a:pPr algn="ctr"/>
            <a:r>
              <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rPr>
              <a:t>通知设置</a:t>
            </a:r>
            <a:endPar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endParaRPr>
          </a:p>
        </p:txBody>
      </p:sp>
      <p:sp>
        <p:nvSpPr>
          <p:cNvPr id="23" name="文本框 22"/>
          <p:cNvSpPr txBox="1"/>
          <p:nvPr>
            <p:custDataLst>
              <p:tags r:id="rId14"/>
            </p:custDataLst>
          </p:nvPr>
        </p:nvSpPr>
        <p:spPr>
          <a:xfrm>
            <a:off x="6569710" y="4046220"/>
            <a:ext cx="3125470" cy="269875"/>
          </a:xfrm>
          <a:prstGeom prst="rect">
            <a:avLst/>
          </a:prstGeom>
          <a:noFill/>
        </p:spPr>
        <p:txBody>
          <a:bodyPr wrap="square" rtlCol="0">
            <a:noAutofit/>
          </a:bodyPr>
          <a:p>
            <a:pPr algn="ctr">
              <a:buClrTx/>
              <a:buSzTx/>
              <a:buFontTx/>
            </a:pPr>
            <a:r>
              <a:rPr sz="1400" dirty="0">
                <a:solidFill>
                  <a:schemeClr val="bg1"/>
                </a:solidFill>
                <a:latin typeface="思源黑体 CN Regular" panose="020B0500000000000000" charset="-122"/>
                <a:ea typeface="思源黑体 CN Regular" panose="020B0500000000000000" charset="-122"/>
                <a:sym typeface="+mn-ea"/>
              </a:rPr>
              <a:t>notification settings</a:t>
            </a:r>
            <a:endParaRPr sz="1400" dirty="0">
              <a:solidFill>
                <a:schemeClr val="bg1"/>
              </a:solidFill>
              <a:latin typeface="思源黑体 CN Regular" panose="020B0500000000000000" charset="-122"/>
              <a:ea typeface="思源黑体 CN Regular" panose="020B0500000000000000" charset="-122"/>
              <a:sym typeface="+mn-ea"/>
            </a:endParaRPr>
          </a:p>
        </p:txBody>
      </p:sp>
      <p:sp>
        <p:nvSpPr>
          <p:cNvPr id="28" name="任意多边形 27"/>
          <p:cNvSpPr/>
          <p:nvPr>
            <p:custDataLst>
              <p:tags r:id="rId15"/>
            </p:custDataLst>
          </p:nvPr>
        </p:nvSpPr>
        <p:spPr>
          <a:xfrm rot="180000">
            <a:off x="-132325" y="-93529"/>
            <a:ext cx="920911" cy="216866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0" h="3415">
                <a:moveTo>
                  <a:pt x="1450" y="0"/>
                </a:moveTo>
                <a:lnTo>
                  <a:pt x="175" y="3415"/>
                </a:lnTo>
                <a:lnTo>
                  <a:pt x="0" y="76"/>
                </a:lnTo>
                <a:lnTo>
                  <a:pt x="1450"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0" name="任意多边形 29"/>
          <p:cNvSpPr/>
          <p:nvPr>
            <p:custDataLst>
              <p:tags r:id="rId16"/>
            </p:custDataLst>
          </p:nvPr>
        </p:nvSpPr>
        <p:spPr>
          <a:xfrm rot="180000">
            <a:off x="-148338" y="-86177"/>
            <a:ext cx="1456257" cy="342935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 h="5401">
                <a:moveTo>
                  <a:pt x="2293" y="0"/>
                </a:moveTo>
                <a:lnTo>
                  <a:pt x="277" y="5401"/>
                </a:lnTo>
                <a:lnTo>
                  <a:pt x="0" y="120"/>
                </a:lnTo>
                <a:lnTo>
                  <a:pt x="2293"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8" name="任意多边形 37"/>
          <p:cNvSpPr/>
          <p:nvPr>
            <p:custDataLst>
              <p:tags r:id="rId17"/>
            </p:custDataLst>
          </p:nvPr>
        </p:nvSpPr>
        <p:spPr>
          <a:xfrm>
            <a:off x="10187280" y="1710747"/>
            <a:ext cx="2079015" cy="517582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8151">
                <a:moveTo>
                  <a:pt x="3274" y="0"/>
                </a:moveTo>
                <a:lnTo>
                  <a:pt x="3274" y="8151"/>
                </a:lnTo>
                <a:lnTo>
                  <a:pt x="0" y="8151"/>
                </a:lnTo>
                <a:lnTo>
                  <a:pt x="3274"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9" name="任意多边形 38"/>
          <p:cNvSpPr/>
          <p:nvPr>
            <p:custDataLst>
              <p:tags r:id="rId18"/>
            </p:custDataLst>
          </p:nvPr>
        </p:nvSpPr>
        <p:spPr>
          <a:xfrm>
            <a:off x="11421129" y="5057191"/>
            <a:ext cx="960153" cy="197785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 h="3115">
                <a:moveTo>
                  <a:pt x="1251" y="0"/>
                </a:moveTo>
                <a:lnTo>
                  <a:pt x="1512" y="2982"/>
                </a:lnTo>
                <a:lnTo>
                  <a:pt x="0" y="3115"/>
                </a:lnTo>
                <a:lnTo>
                  <a:pt x="1251"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0" name="https://img7.file.cache.docer.com/storage/1636687384714277947/071c0187-9d83-46a8-ab4c-b4a073e8c8aatjwjv2.png" descr="templates\picture_hover\&amp;pky90175846018&amp;"/>
          <p:cNvPicPr>
            <a:picLocks noChangeAspect="1"/>
          </p:cNvPicPr>
          <p:nvPr>
            <p:custDataLst>
              <p:tags r:id="rId19"/>
            </p:custDataLst>
          </p:nvPr>
        </p:nvPicPr>
        <p:blipFill>
          <a:blip r:embed="rId20">
            <a:alphaModFix amt="80000"/>
          </a:blip>
          <a:stretch>
            <a:fillRect/>
          </a:stretch>
        </p:blipFill>
        <p:spPr>
          <a:xfrm>
            <a:off x="10314305" y="5536565"/>
            <a:ext cx="1813560" cy="132715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454914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步骤六</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通知设置</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en-US" altLang="zh-CN" b="1" dirty="0">
                <a:solidFill>
                  <a:schemeClr val="bg1"/>
                </a:solidFill>
                <a:latin typeface="思源黑体 CN Bold" panose="020B0800000000000000" charset="-122"/>
                <a:ea typeface="思源黑体 CN Bold" panose="020B0800000000000000" charset="-122"/>
                <a:cs typeface="思源黑体 CN Bold" panose="020B0800000000000000" charset="-122"/>
              </a:rPr>
              <a:t>1</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【通知设置（notification settings）】</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点击【设置（setting）】→【商店设定（shop settings）】，进入商店设定界面，切换至【通知设置（notification settings）】选项。根据实际需求，设置可接收的通知</a:t>
            </a:r>
            <a:r>
              <a:rPr 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a:t>
            </a:r>
            <a:endParaRPr lang="zh-CN"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 name="图片 23"/>
          <p:cNvPicPr>
            <a:picLocks noChangeAspect="1"/>
          </p:cNvPicPr>
          <p:nvPr>
            <p:custDataLst>
              <p:tags r:id="rId5"/>
            </p:custDataLst>
          </p:nvPr>
        </p:nvPicPr>
        <p:blipFill>
          <a:blip r:embed="rId6"/>
          <a:srcRect b="25489"/>
          <a:stretch>
            <a:fillRect/>
          </a:stretch>
        </p:blipFill>
        <p:spPr>
          <a:xfrm>
            <a:off x="3220720" y="2936875"/>
            <a:ext cx="6431280" cy="2244090"/>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200150" y="278754"/>
            <a:ext cx="2895600" cy="460375"/>
          </a:xfrm>
          <a:prstGeom prst="rect">
            <a:avLst/>
          </a:prstGeom>
        </p:spPr>
        <p:txBody>
          <a:bodyPr wrap="square">
            <a:spAutoFit/>
          </a:bodyPr>
          <a:lstStyle/>
          <a:p>
            <a:pPr lvl="0" algn="l">
              <a:buClrTx/>
              <a:buSzTx/>
              <a:buFontTx/>
            </a:pPr>
            <a:r>
              <a:rPr lang="zh-CN" altLang="en-US" sz="2400" b="1" spc="300" dirty="0">
                <a:latin typeface="思源黑体 CN Bold" panose="020B0800000000000000" charset="-122"/>
                <a:ea typeface="思源黑体 CN Bold" panose="020B0800000000000000" charset="-122"/>
                <a:cs typeface="思源黑体 CN Bold" panose="020B0800000000000000" charset="-122"/>
                <a:sym typeface="+mn-ea"/>
              </a:rPr>
              <a:t>任务</a:t>
            </a:r>
            <a:r>
              <a:rPr lang="zh-CN" altLang="en-US" sz="2400" b="1" spc="300" dirty="0">
                <a:latin typeface="思源黑体 CN Bold" panose="020B0800000000000000" charset="-122"/>
                <a:ea typeface="思源黑体 CN Bold" panose="020B0800000000000000" charset="-122"/>
                <a:cs typeface="思源黑体 CN Bold" panose="020B0800000000000000" charset="-122"/>
                <a:sym typeface="+mn-ea"/>
              </a:rPr>
              <a:t>实</a:t>
            </a:r>
            <a:r>
              <a:rPr lang="zh-CN" altLang="en-US" sz="2400" b="1" spc="300" dirty="0">
                <a:latin typeface="思源黑体 CN Bold" panose="020B0800000000000000" charset="-122"/>
                <a:ea typeface="思源黑体 CN Bold" panose="020B0800000000000000" charset="-122"/>
                <a:cs typeface="思源黑体 CN Bold" panose="020B0800000000000000" charset="-122"/>
                <a:sym typeface="+mn-ea"/>
              </a:rPr>
              <a:t>训</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sym typeface="+mn-ea"/>
            </a:endParaRPr>
          </a:p>
        </p:txBody>
      </p:sp>
      <p:sp>
        <p:nvSpPr>
          <p:cNvPr id="11" name="任意多边形: 形状 10"/>
          <p:cNvSpPr/>
          <p:nvPr/>
        </p:nvSpPr>
        <p:spPr>
          <a:xfrm>
            <a:off x="7729213" y="-2"/>
            <a:ext cx="4462788" cy="6858002"/>
          </a:xfrm>
          <a:custGeom>
            <a:avLst/>
            <a:gdLst>
              <a:gd name="connsiteX0" fmla="*/ 4665232 w 6146444"/>
              <a:gd name="connsiteY0" fmla="*/ 0 h 6858000"/>
              <a:gd name="connsiteX1" fmla="*/ 6146444 w 6146444"/>
              <a:gd name="connsiteY1" fmla="*/ 0 h 6858000"/>
              <a:gd name="connsiteX2" fmla="*/ 6146444 w 6146444"/>
              <a:gd name="connsiteY2" fmla="*/ 6858000 h 6858000"/>
              <a:gd name="connsiteX3" fmla="*/ 0 w 6146444"/>
              <a:gd name="connsiteY3" fmla="*/ 6858000 h 6858000"/>
              <a:gd name="connsiteX4" fmla="*/ 49977 w 6146444"/>
              <a:gd name="connsiteY4" fmla="*/ 6767484 h 6858000"/>
              <a:gd name="connsiteX5" fmla="*/ 1327701 w 6146444"/>
              <a:gd name="connsiteY5" fmla="*/ 5021943 h 6858000"/>
              <a:gd name="connsiteX6" fmla="*/ 4375701 w 6146444"/>
              <a:gd name="connsiteY6" fmla="*/ 3817257 h 6858000"/>
              <a:gd name="connsiteX7" fmla="*/ 5232044 w 6146444"/>
              <a:gd name="connsiteY7" fmla="*/ 1451429 h 6858000"/>
              <a:gd name="connsiteX8" fmla="*/ 4790492 w 6146444"/>
              <a:gd name="connsiteY8" fmla="*/ 237332 h 6858000"/>
              <a:gd name="connsiteX0-1" fmla="*/ 4665232 w 6146444"/>
              <a:gd name="connsiteY0-2" fmla="*/ 0 h 6858000"/>
              <a:gd name="connsiteX1-3" fmla="*/ 6146444 w 6146444"/>
              <a:gd name="connsiteY1-4" fmla="*/ 0 h 6858000"/>
              <a:gd name="connsiteX2-5" fmla="*/ 6146444 w 6146444"/>
              <a:gd name="connsiteY2-6" fmla="*/ 6858000 h 6858000"/>
              <a:gd name="connsiteX3-7" fmla="*/ 0 w 6146444"/>
              <a:gd name="connsiteY3-8" fmla="*/ 6858000 h 6858000"/>
              <a:gd name="connsiteX4-9" fmla="*/ 49977 w 6146444"/>
              <a:gd name="connsiteY4-10" fmla="*/ 6767484 h 6858000"/>
              <a:gd name="connsiteX5-11" fmla="*/ 4375701 w 6146444"/>
              <a:gd name="connsiteY5-12" fmla="*/ 3817257 h 6858000"/>
              <a:gd name="connsiteX6-13" fmla="*/ 5232044 w 6146444"/>
              <a:gd name="connsiteY6-14" fmla="*/ 1451429 h 6858000"/>
              <a:gd name="connsiteX7-15" fmla="*/ 4790492 w 6146444"/>
              <a:gd name="connsiteY7-16" fmla="*/ 237332 h 6858000"/>
              <a:gd name="connsiteX8-17" fmla="*/ 4665232 w 6146444"/>
              <a:gd name="connsiteY8-18" fmla="*/ 0 h 6858000"/>
              <a:gd name="connsiteX0-19" fmla="*/ 4665232 w 6146444"/>
              <a:gd name="connsiteY0-20" fmla="*/ 0 h 6858000"/>
              <a:gd name="connsiteX1-21" fmla="*/ 6146444 w 6146444"/>
              <a:gd name="connsiteY1-22" fmla="*/ 0 h 6858000"/>
              <a:gd name="connsiteX2-23" fmla="*/ 6146444 w 6146444"/>
              <a:gd name="connsiteY2-24" fmla="*/ 6858000 h 6858000"/>
              <a:gd name="connsiteX3-25" fmla="*/ 0 w 6146444"/>
              <a:gd name="connsiteY3-26" fmla="*/ 6858000 h 6858000"/>
              <a:gd name="connsiteX4-27" fmla="*/ 49977 w 6146444"/>
              <a:gd name="connsiteY4-28" fmla="*/ 6767484 h 6858000"/>
              <a:gd name="connsiteX5-29" fmla="*/ 4375701 w 6146444"/>
              <a:gd name="connsiteY5-30" fmla="*/ 3817257 h 6858000"/>
              <a:gd name="connsiteX6-31" fmla="*/ 5232044 w 6146444"/>
              <a:gd name="connsiteY6-32" fmla="*/ 1451429 h 6858000"/>
              <a:gd name="connsiteX7-33" fmla="*/ 4665232 w 6146444"/>
              <a:gd name="connsiteY7-34" fmla="*/ 0 h 6858000"/>
              <a:gd name="connsiteX0-35" fmla="*/ 4665232 w 6146444"/>
              <a:gd name="connsiteY0-36" fmla="*/ 0 h 6858000"/>
              <a:gd name="connsiteX1-37" fmla="*/ 6146444 w 6146444"/>
              <a:gd name="connsiteY1-38" fmla="*/ 0 h 6858000"/>
              <a:gd name="connsiteX2-39" fmla="*/ 6146444 w 6146444"/>
              <a:gd name="connsiteY2-40" fmla="*/ 6858000 h 6858000"/>
              <a:gd name="connsiteX3-41" fmla="*/ 0 w 6146444"/>
              <a:gd name="connsiteY3-42" fmla="*/ 6858000 h 6858000"/>
              <a:gd name="connsiteX4-43" fmla="*/ 49977 w 6146444"/>
              <a:gd name="connsiteY4-44" fmla="*/ 6767484 h 6858000"/>
              <a:gd name="connsiteX5-45" fmla="*/ 4375701 w 6146444"/>
              <a:gd name="connsiteY5-46" fmla="*/ 3817257 h 6858000"/>
              <a:gd name="connsiteX6-47" fmla="*/ 4665232 w 6146444"/>
              <a:gd name="connsiteY6-48" fmla="*/ 0 h 6858000"/>
              <a:gd name="connsiteX0-49" fmla="*/ 3431518 w 6146444"/>
              <a:gd name="connsiteY0-50" fmla="*/ 72571 h 6858000"/>
              <a:gd name="connsiteX1-51" fmla="*/ 6146444 w 6146444"/>
              <a:gd name="connsiteY1-52" fmla="*/ 0 h 6858000"/>
              <a:gd name="connsiteX2-53" fmla="*/ 6146444 w 6146444"/>
              <a:gd name="connsiteY2-54" fmla="*/ 6858000 h 6858000"/>
              <a:gd name="connsiteX3-55" fmla="*/ 0 w 6146444"/>
              <a:gd name="connsiteY3-56" fmla="*/ 6858000 h 6858000"/>
              <a:gd name="connsiteX4-57" fmla="*/ 49977 w 6146444"/>
              <a:gd name="connsiteY4-58" fmla="*/ 6767484 h 6858000"/>
              <a:gd name="connsiteX5-59" fmla="*/ 4375701 w 6146444"/>
              <a:gd name="connsiteY5-60" fmla="*/ 3817257 h 6858000"/>
              <a:gd name="connsiteX6-61" fmla="*/ 3431518 w 6146444"/>
              <a:gd name="connsiteY6-62" fmla="*/ 72571 h 6858000"/>
              <a:gd name="connsiteX0-63" fmla="*/ 3417004 w 6146444"/>
              <a:gd name="connsiteY0-64" fmla="*/ 0 h 6872515"/>
              <a:gd name="connsiteX1-65" fmla="*/ 6146444 w 6146444"/>
              <a:gd name="connsiteY1-66" fmla="*/ 14515 h 6872515"/>
              <a:gd name="connsiteX2-67" fmla="*/ 6146444 w 6146444"/>
              <a:gd name="connsiteY2-68" fmla="*/ 6872515 h 6872515"/>
              <a:gd name="connsiteX3-69" fmla="*/ 0 w 6146444"/>
              <a:gd name="connsiteY3-70" fmla="*/ 6872515 h 6872515"/>
              <a:gd name="connsiteX4-71" fmla="*/ 49977 w 6146444"/>
              <a:gd name="connsiteY4-72" fmla="*/ 6781999 h 6872515"/>
              <a:gd name="connsiteX5-73" fmla="*/ 4375701 w 6146444"/>
              <a:gd name="connsiteY5-74" fmla="*/ 3831772 h 6872515"/>
              <a:gd name="connsiteX6-75" fmla="*/ 3417004 w 6146444"/>
              <a:gd name="connsiteY6-76" fmla="*/ 0 h 6872515"/>
              <a:gd name="connsiteX0-77" fmla="*/ 3083175 w 6146444"/>
              <a:gd name="connsiteY0-78" fmla="*/ 0 h 6858001"/>
              <a:gd name="connsiteX1-79" fmla="*/ 6146444 w 6146444"/>
              <a:gd name="connsiteY1-80" fmla="*/ 1 h 6858001"/>
              <a:gd name="connsiteX2-81" fmla="*/ 6146444 w 6146444"/>
              <a:gd name="connsiteY2-82" fmla="*/ 6858001 h 6858001"/>
              <a:gd name="connsiteX3-83" fmla="*/ 0 w 6146444"/>
              <a:gd name="connsiteY3-84" fmla="*/ 6858001 h 6858001"/>
              <a:gd name="connsiteX4-85" fmla="*/ 49977 w 6146444"/>
              <a:gd name="connsiteY4-86" fmla="*/ 6767485 h 6858001"/>
              <a:gd name="connsiteX5-87" fmla="*/ 4375701 w 6146444"/>
              <a:gd name="connsiteY5-88" fmla="*/ 3817258 h 6858001"/>
              <a:gd name="connsiteX6-89" fmla="*/ 3083175 w 6146444"/>
              <a:gd name="connsiteY6-90" fmla="*/ 0 h 6858001"/>
              <a:gd name="connsiteX0-91" fmla="*/ 3083175 w 6146444"/>
              <a:gd name="connsiteY0-92" fmla="*/ 0 h 6858001"/>
              <a:gd name="connsiteX1-93" fmla="*/ 6146444 w 6146444"/>
              <a:gd name="connsiteY1-94" fmla="*/ 1 h 6858001"/>
              <a:gd name="connsiteX2-95" fmla="*/ 6146444 w 6146444"/>
              <a:gd name="connsiteY2-96" fmla="*/ 6858001 h 6858001"/>
              <a:gd name="connsiteX3-97" fmla="*/ 0 w 6146444"/>
              <a:gd name="connsiteY3-98" fmla="*/ 6858001 h 6858001"/>
              <a:gd name="connsiteX4-99" fmla="*/ 4375701 w 6146444"/>
              <a:gd name="connsiteY4-100" fmla="*/ 3817258 h 6858001"/>
              <a:gd name="connsiteX5-101" fmla="*/ 3083175 w 6146444"/>
              <a:gd name="connsiteY5-102" fmla="*/ 0 h 6858001"/>
              <a:gd name="connsiteX0-103" fmla="*/ 1370490 w 4433759"/>
              <a:gd name="connsiteY0-104" fmla="*/ 0 h 6858001"/>
              <a:gd name="connsiteX1-105" fmla="*/ 4433759 w 4433759"/>
              <a:gd name="connsiteY1-106" fmla="*/ 1 h 6858001"/>
              <a:gd name="connsiteX2-107" fmla="*/ 4433759 w 4433759"/>
              <a:gd name="connsiteY2-108" fmla="*/ 6858001 h 6858001"/>
              <a:gd name="connsiteX3-109" fmla="*/ 0 w 4433759"/>
              <a:gd name="connsiteY3-110" fmla="*/ 6843487 h 6858001"/>
              <a:gd name="connsiteX4-111" fmla="*/ 2663016 w 4433759"/>
              <a:gd name="connsiteY4-112" fmla="*/ 3817258 h 6858001"/>
              <a:gd name="connsiteX5-113" fmla="*/ 1370490 w 4433759"/>
              <a:gd name="connsiteY5-114" fmla="*/ 0 h 6858001"/>
              <a:gd name="connsiteX0-115" fmla="*/ 1370490 w 4433759"/>
              <a:gd name="connsiteY0-116" fmla="*/ 0 h 6858001"/>
              <a:gd name="connsiteX1-117" fmla="*/ 4433759 w 4433759"/>
              <a:gd name="connsiteY1-118" fmla="*/ 1 h 6858001"/>
              <a:gd name="connsiteX2-119" fmla="*/ 4433759 w 4433759"/>
              <a:gd name="connsiteY2-120" fmla="*/ 6858001 h 6858001"/>
              <a:gd name="connsiteX3-121" fmla="*/ 0 w 4433759"/>
              <a:gd name="connsiteY3-122" fmla="*/ 6843487 h 6858001"/>
              <a:gd name="connsiteX4-123" fmla="*/ 2663016 w 4433759"/>
              <a:gd name="connsiteY4-124" fmla="*/ 3817258 h 6858001"/>
              <a:gd name="connsiteX5-125" fmla="*/ 1370490 w 4433759"/>
              <a:gd name="connsiteY5-126" fmla="*/ 0 h 6858001"/>
              <a:gd name="connsiteX0-127" fmla="*/ 1497723 w 4560992"/>
              <a:gd name="connsiteY0-128" fmla="*/ 0 h 6858001"/>
              <a:gd name="connsiteX1-129" fmla="*/ 4560992 w 4560992"/>
              <a:gd name="connsiteY1-130" fmla="*/ 1 h 6858001"/>
              <a:gd name="connsiteX2-131" fmla="*/ 4560992 w 4560992"/>
              <a:gd name="connsiteY2-132" fmla="*/ 6858001 h 6858001"/>
              <a:gd name="connsiteX3-133" fmla="*/ 127233 w 4560992"/>
              <a:gd name="connsiteY3-134" fmla="*/ 6843487 h 6858001"/>
              <a:gd name="connsiteX4-135" fmla="*/ 1497723 w 4560992"/>
              <a:gd name="connsiteY4-136" fmla="*/ 0 h 6858001"/>
              <a:gd name="connsiteX0-137" fmla="*/ 1418031 w 4481300"/>
              <a:gd name="connsiteY0-138" fmla="*/ 0 h 6858001"/>
              <a:gd name="connsiteX1-139" fmla="*/ 4481300 w 4481300"/>
              <a:gd name="connsiteY1-140" fmla="*/ 1 h 6858001"/>
              <a:gd name="connsiteX2-141" fmla="*/ 4481300 w 4481300"/>
              <a:gd name="connsiteY2-142" fmla="*/ 6858001 h 6858001"/>
              <a:gd name="connsiteX3-143" fmla="*/ 47541 w 4481300"/>
              <a:gd name="connsiteY3-144" fmla="*/ 6843487 h 6858001"/>
              <a:gd name="connsiteX4-145" fmla="*/ 1418031 w 4481300"/>
              <a:gd name="connsiteY4-146" fmla="*/ 0 h 6858001"/>
              <a:gd name="connsiteX0-147" fmla="*/ 1370714 w 4433983"/>
              <a:gd name="connsiteY0-148" fmla="*/ 0 h 6858001"/>
              <a:gd name="connsiteX1-149" fmla="*/ 4433983 w 4433983"/>
              <a:gd name="connsiteY1-150" fmla="*/ 1 h 6858001"/>
              <a:gd name="connsiteX2-151" fmla="*/ 4433983 w 4433983"/>
              <a:gd name="connsiteY2-152" fmla="*/ 6858001 h 6858001"/>
              <a:gd name="connsiteX3-153" fmla="*/ 224 w 4433983"/>
              <a:gd name="connsiteY3-154" fmla="*/ 6843487 h 6858001"/>
              <a:gd name="connsiteX4-155" fmla="*/ 1370714 w 4433983"/>
              <a:gd name="connsiteY4-156" fmla="*/ 0 h 6858001"/>
              <a:gd name="connsiteX0-157" fmla="*/ 1399740 w 4463009"/>
              <a:gd name="connsiteY0-158" fmla="*/ 0 h 6858001"/>
              <a:gd name="connsiteX1-159" fmla="*/ 4463009 w 4463009"/>
              <a:gd name="connsiteY1-160" fmla="*/ 1 h 6858001"/>
              <a:gd name="connsiteX2-161" fmla="*/ 4463009 w 4463009"/>
              <a:gd name="connsiteY2-162" fmla="*/ 6858001 h 6858001"/>
              <a:gd name="connsiteX3-163" fmla="*/ 221 w 4463009"/>
              <a:gd name="connsiteY3-164" fmla="*/ 6858001 h 6858001"/>
              <a:gd name="connsiteX4-165" fmla="*/ 1399740 w 4463009"/>
              <a:gd name="connsiteY4-166" fmla="*/ 0 h 6858001"/>
              <a:gd name="connsiteX0-167" fmla="*/ 1399519 w 4462788"/>
              <a:gd name="connsiteY0-168" fmla="*/ 0 h 6858001"/>
              <a:gd name="connsiteX1-169" fmla="*/ 4462788 w 4462788"/>
              <a:gd name="connsiteY1-170" fmla="*/ 1 h 6858001"/>
              <a:gd name="connsiteX2-171" fmla="*/ 4462788 w 4462788"/>
              <a:gd name="connsiteY2-172" fmla="*/ 6858001 h 6858001"/>
              <a:gd name="connsiteX3-173" fmla="*/ 0 w 4462788"/>
              <a:gd name="connsiteY3-174" fmla="*/ 6858001 h 6858001"/>
              <a:gd name="connsiteX4-175" fmla="*/ 1399519 w 4462788"/>
              <a:gd name="connsiteY4-176" fmla="*/ 0 h 685800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462788" h="6858001">
                <a:moveTo>
                  <a:pt x="1399519" y="0"/>
                </a:moveTo>
                <a:lnTo>
                  <a:pt x="4462788" y="1"/>
                </a:lnTo>
                <a:lnTo>
                  <a:pt x="4462788" y="6858001"/>
                </a:lnTo>
                <a:lnTo>
                  <a:pt x="0" y="6858001"/>
                </a:lnTo>
                <a:cubicBezTo>
                  <a:pt x="1840769" y="3726543"/>
                  <a:pt x="3331188" y="3143553"/>
                  <a:pt x="1399519" y="0"/>
                </a:cubicBez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grpSp>
        <p:nvGrpSpPr>
          <p:cNvPr id="12" name="组合 11"/>
          <p:cNvGrpSpPr/>
          <p:nvPr/>
        </p:nvGrpSpPr>
        <p:grpSpPr>
          <a:xfrm flipH="1">
            <a:off x="8824686" y="2310718"/>
            <a:ext cx="3367314" cy="4547281"/>
            <a:chOff x="0" y="2320244"/>
            <a:chExt cx="3367314" cy="4547281"/>
          </a:xfrm>
        </p:grpSpPr>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rcRect l="10845" t="1258" r="58337" b="1258"/>
            <a:stretch>
              <a:fillRect/>
            </a:stretch>
          </p:blipFill>
          <p:spPr>
            <a:xfrm>
              <a:off x="1567089" y="2381250"/>
              <a:ext cx="1400175" cy="295275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4" name="图片 13"/>
            <p:cNvPicPr>
              <a:picLocks noChangeAspect="1"/>
            </p:cNvPicPr>
            <p:nvPr/>
          </p:nvPicPr>
          <p:blipFill rotWithShape="1">
            <a:blip r:embed="rId2">
              <a:extLst>
                <a:ext uri="{28A0092B-C50C-407E-A947-70E740481C1C}">
                  <a14:useLocalDpi xmlns:a14="http://schemas.microsoft.com/office/drawing/2010/main" val="0"/>
                </a:ext>
              </a:extLst>
            </a:blip>
            <a:srcRect b="10563"/>
            <a:stretch>
              <a:fillRect/>
            </a:stretch>
          </p:blipFill>
          <p:spPr>
            <a:xfrm>
              <a:off x="0" y="2320244"/>
              <a:ext cx="3367314" cy="4547281"/>
            </a:xfrm>
            <a:prstGeom prst="rect">
              <a:avLst/>
            </a:prstGeom>
          </p:spPr>
        </p:pic>
      </p:grpSp>
      <p:sp>
        <p:nvSpPr>
          <p:cNvPr id="15" name="矩形 14"/>
          <p:cNvSpPr/>
          <p:nvPr/>
        </p:nvSpPr>
        <p:spPr>
          <a:xfrm>
            <a:off x="1189990" y="2371725"/>
            <a:ext cx="6528435" cy="1383665"/>
          </a:xfrm>
          <a:prstGeom prst="rect">
            <a:avLst/>
          </a:prstGeom>
        </p:spPr>
        <p:txBody>
          <a:bodyPr wrap="square">
            <a:spAutoFit/>
          </a:bodyPr>
          <a:lstStyle/>
          <a:p>
            <a:r>
              <a:rPr lang="zh-CN" altLang="en-US" sz="2800" dirty="0">
                <a:solidFill>
                  <a:srgbClr val="FD8C08"/>
                </a:solidFill>
                <a:latin typeface="思源黑体 CN Medium" panose="020B0600000000000000" charset="-122"/>
                <a:ea typeface="思源黑体 CN Medium" panose="020B0600000000000000" charset="-122"/>
                <a:cs typeface="思源黑体 CN Medium" panose="020B0600000000000000" charset="-122"/>
              </a:rPr>
              <a:t>请同学们试着根据小吴的操作流程，在模拟实训平台，为自己的店铺完善基础设置。</a:t>
            </a:r>
            <a:endParaRPr lang="zh-CN" altLang="en-US" sz="2800" dirty="0">
              <a:solidFill>
                <a:srgbClr val="FD8C08"/>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6" name="组合 15"/>
          <p:cNvGrpSpPr/>
          <p:nvPr/>
        </p:nvGrpSpPr>
        <p:grpSpPr>
          <a:xfrm>
            <a:off x="866005" y="5866766"/>
            <a:ext cx="1220844" cy="523219"/>
            <a:chOff x="-1905000" y="-901700"/>
            <a:chExt cx="1244600" cy="533400"/>
          </a:xfrm>
        </p:grpSpPr>
        <p:grpSp>
          <p:nvGrpSpPr>
            <p:cNvPr id="18" name="组合 17"/>
            <p:cNvGrpSpPr/>
            <p:nvPr/>
          </p:nvGrpSpPr>
          <p:grpSpPr>
            <a:xfrm>
              <a:off x="-1905000" y="-901700"/>
              <a:ext cx="1244600" cy="101600"/>
              <a:chOff x="-1905000" y="-901700"/>
              <a:chExt cx="1244600" cy="101600"/>
            </a:xfrm>
          </p:grpSpPr>
          <p:sp>
            <p:nvSpPr>
              <p:cNvPr id="19" name="椭圆 18"/>
              <p:cNvSpPr/>
              <p:nvPr>
                <p:custDataLst>
                  <p:tags r:id="rId3"/>
                </p:custDataLst>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椭圆 19"/>
              <p:cNvSpPr/>
              <p:nvPr>
                <p:custDataLst>
                  <p:tags r:id="rId4"/>
                </p:custDataLst>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椭圆 20"/>
              <p:cNvSpPr/>
              <p:nvPr>
                <p:custDataLst>
                  <p:tags r:id="rId5"/>
                </p:custDataLst>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椭圆 21"/>
              <p:cNvSpPr/>
              <p:nvPr>
                <p:custDataLst>
                  <p:tags r:id="rId6"/>
                </p:custDataLst>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椭圆 22"/>
              <p:cNvSpPr/>
              <p:nvPr>
                <p:custDataLst>
                  <p:tags r:id="rId7"/>
                </p:custDataLst>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椭圆 45"/>
              <p:cNvSpPr/>
              <p:nvPr>
                <p:custDataLst>
                  <p:tags r:id="rId8"/>
                </p:custDataLst>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7" name="组合 46"/>
            <p:cNvGrpSpPr/>
            <p:nvPr/>
          </p:nvGrpSpPr>
          <p:grpSpPr>
            <a:xfrm>
              <a:off x="-1905000" y="-685800"/>
              <a:ext cx="1244600" cy="101600"/>
              <a:chOff x="-1905000" y="-901700"/>
              <a:chExt cx="1244600" cy="101600"/>
            </a:xfrm>
          </p:grpSpPr>
          <p:sp>
            <p:nvSpPr>
              <p:cNvPr id="48" name="椭圆 47"/>
              <p:cNvSpPr/>
              <p:nvPr>
                <p:custDataLst>
                  <p:tags r:id="rId9"/>
                </p:custDataLst>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9" name="椭圆 48"/>
              <p:cNvSpPr/>
              <p:nvPr>
                <p:custDataLst>
                  <p:tags r:id="rId10"/>
                </p:custDataLst>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0" name="椭圆 49"/>
              <p:cNvSpPr/>
              <p:nvPr>
                <p:custDataLst>
                  <p:tags r:id="rId11"/>
                </p:custDataLst>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1" name="椭圆 50"/>
              <p:cNvSpPr/>
              <p:nvPr>
                <p:custDataLst>
                  <p:tags r:id="rId12"/>
                </p:custDataLst>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椭圆 51"/>
              <p:cNvSpPr/>
              <p:nvPr>
                <p:custDataLst>
                  <p:tags r:id="rId13"/>
                </p:custDataLst>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椭圆 52"/>
              <p:cNvSpPr/>
              <p:nvPr>
                <p:custDataLst>
                  <p:tags r:id="rId14"/>
                </p:custDataLst>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4" name="组合 53"/>
            <p:cNvGrpSpPr/>
            <p:nvPr/>
          </p:nvGrpSpPr>
          <p:grpSpPr>
            <a:xfrm>
              <a:off x="-1905000" y="-469900"/>
              <a:ext cx="1244600" cy="101600"/>
              <a:chOff x="-1905000" y="-901700"/>
              <a:chExt cx="1244600" cy="101600"/>
            </a:xfrm>
          </p:grpSpPr>
          <p:sp>
            <p:nvSpPr>
              <p:cNvPr id="55" name="椭圆 54"/>
              <p:cNvSpPr/>
              <p:nvPr>
                <p:custDataLst>
                  <p:tags r:id="rId15"/>
                </p:custDataLst>
              </p:nvPr>
            </p:nvSpPr>
            <p:spPr>
              <a:xfrm>
                <a:off x="-1905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椭圆 55"/>
              <p:cNvSpPr/>
              <p:nvPr>
                <p:custDataLst>
                  <p:tags r:id="rId16"/>
                </p:custDataLst>
              </p:nvPr>
            </p:nvSpPr>
            <p:spPr>
              <a:xfrm>
                <a:off x="-16764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7" name="椭圆 56"/>
              <p:cNvSpPr/>
              <p:nvPr>
                <p:custDataLst>
                  <p:tags r:id="rId17"/>
                </p:custDataLst>
              </p:nvPr>
            </p:nvSpPr>
            <p:spPr>
              <a:xfrm>
                <a:off x="-14478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8" name="椭圆 57"/>
              <p:cNvSpPr/>
              <p:nvPr>
                <p:custDataLst>
                  <p:tags r:id="rId18"/>
                </p:custDataLst>
              </p:nvPr>
            </p:nvSpPr>
            <p:spPr>
              <a:xfrm>
                <a:off x="-12192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9" name="椭圆 58"/>
              <p:cNvSpPr/>
              <p:nvPr>
                <p:custDataLst>
                  <p:tags r:id="rId19"/>
                </p:custDataLst>
              </p:nvPr>
            </p:nvSpPr>
            <p:spPr>
              <a:xfrm>
                <a:off x="-9906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0" name="椭圆 59"/>
              <p:cNvSpPr/>
              <p:nvPr>
                <p:custDataLst>
                  <p:tags r:id="rId20"/>
                </p:custDataLst>
              </p:nvPr>
            </p:nvSpPr>
            <p:spPr>
              <a:xfrm>
                <a:off x="-762000" y="-901700"/>
                <a:ext cx="101600" cy="101600"/>
              </a:xfrm>
              <a:prstGeom prst="ellipse">
                <a:avLst/>
              </a:prstGeom>
              <a:gradFill flip="none" rotWithShape="1">
                <a:gsLst>
                  <a:gs pos="0">
                    <a:schemeClr val="bg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65" name="组合 64"/>
          <p:cNvGrpSpPr/>
          <p:nvPr/>
        </p:nvGrpSpPr>
        <p:grpSpPr>
          <a:xfrm>
            <a:off x="385762" y="326231"/>
            <a:ext cx="542926" cy="366713"/>
            <a:chOff x="380999" y="380999"/>
            <a:chExt cx="542926" cy="366713"/>
          </a:xfrm>
        </p:grpSpPr>
        <p:sp>
          <p:nvSpPr>
            <p:cNvPr id="66" name="矩形: 圆角 3"/>
            <p:cNvSpPr/>
            <p:nvPr>
              <p:custDataLst>
                <p:tags r:id="rId21"/>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67" name="矩形: 圆角 4"/>
            <p:cNvSpPr/>
            <p:nvPr>
              <p:custDataLst>
                <p:tags r:id="rId22"/>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68" name="矩形: 圆角 5"/>
            <p:cNvSpPr/>
            <p:nvPr>
              <p:custDataLst>
                <p:tags r:id="rId23"/>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形状 6"/>
          <p:cNvSpPr/>
          <p:nvPr>
            <p:custDataLst>
              <p:tags r:id="rId1"/>
            </p:custDataLst>
          </p:nvPr>
        </p:nvSpPr>
        <p:spPr>
          <a:xfrm>
            <a:off x="0" y="6350"/>
            <a:ext cx="12192000" cy="5575935"/>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lvl="0" algn="ctr">
              <a:buClrTx/>
              <a:buSzTx/>
              <a:buFontTx/>
            </a:pPr>
            <a:endParaRPr lang="zh-CN" altLang="en-US">
              <a:sym typeface="+mn-lt"/>
            </a:endParaRPr>
          </a:p>
        </p:txBody>
      </p:sp>
      <p:sp>
        <p:nvSpPr>
          <p:cNvPr id="3" name="任意多边形: 形状 6"/>
          <p:cNvSpPr/>
          <p:nvPr>
            <p:custDataLst>
              <p:tags r:id="rId2"/>
            </p:custDataLst>
          </p:nvPr>
        </p:nvSpPr>
        <p:spPr>
          <a:xfrm>
            <a:off x="0" y="0"/>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lt"/>
            </a:endParaRPr>
          </a:p>
        </p:txBody>
      </p:sp>
      <p:sp>
        <p:nvSpPr>
          <p:cNvPr id="8" name="矩形: 圆角 7"/>
          <p:cNvSpPr/>
          <p:nvPr/>
        </p:nvSpPr>
        <p:spPr>
          <a:xfrm>
            <a:off x="749299" y="322262"/>
            <a:ext cx="1635579" cy="32543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矩形 13"/>
          <p:cNvSpPr/>
          <p:nvPr/>
        </p:nvSpPr>
        <p:spPr>
          <a:xfrm>
            <a:off x="938992" y="331092"/>
            <a:ext cx="1256191" cy="306705"/>
          </a:xfrm>
          <a:prstGeom prst="rect">
            <a:avLst/>
          </a:prstGeom>
        </p:spPr>
        <p:txBody>
          <a:bodyPr wrap="square">
            <a:spAutoFit/>
          </a:bodyPr>
          <a:lstStyle/>
          <a:p>
            <a:pPr algn="dist"/>
            <a:r>
              <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rPr>
              <a:t>SHOPEE</a:t>
            </a:r>
            <a:endPar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endParaRPr>
          </a:p>
        </p:txBody>
      </p:sp>
      <p:grpSp>
        <p:nvGrpSpPr>
          <p:cNvPr id="16" name="组合 15"/>
          <p:cNvGrpSpPr/>
          <p:nvPr/>
        </p:nvGrpSpPr>
        <p:grpSpPr>
          <a:xfrm>
            <a:off x="323630" y="2381250"/>
            <a:ext cx="3887092" cy="3887092"/>
            <a:chOff x="5334000" y="2608943"/>
            <a:chExt cx="3367313" cy="3367313"/>
          </a:xfrm>
        </p:grpSpPr>
        <p:sp>
          <p:nvSpPr>
            <p:cNvPr id="15" name="椭圆 14"/>
            <p:cNvSpPr/>
            <p:nvPr/>
          </p:nvSpPr>
          <p:spPr>
            <a:xfrm>
              <a:off x="6255657" y="3530600"/>
              <a:ext cx="1524000" cy="152400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6025243" y="3300186"/>
              <a:ext cx="1984828" cy="1984828"/>
            </a:xfrm>
            <a:prstGeom prst="ellipse">
              <a:avLst/>
            </a:prstGeom>
            <a:noFill/>
            <a:ln w="15081"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椭圆 19"/>
            <p:cNvSpPr/>
            <p:nvPr/>
          </p:nvSpPr>
          <p:spPr>
            <a:xfrm>
              <a:off x="5794828" y="3069772"/>
              <a:ext cx="2445657" cy="2445657"/>
            </a:xfrm>
            <a:prstGeom prst="ellipse">
              <a:avLst/>
            </a:prstGeom>
            <a:noFill/>
            <a:ln w="11113"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椭圆 20"/>
            <p:cNvSpPr/>
            <p:nvPr/>
          </p:nvSpPr>
          <p:spPr>
            <a:xfrm>
              <a:off x="5564414" y="2839357"/>
              <a:ext cx="2906485" cy="2906485"/>
            </a:xfrm>
            <a:prstGeom prst="ellipse">
              <a:avLst/>
            </a:prstGeom>
            <a:noFill/>
            <a:ln w="7144" cap="flat" cmpd="sng" algn="ctr">
              <a:solidFill>
                <a:schemeClr val="bg1">
                  <a:lumMod val="100000"/>
                </a:schemeClr>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椭圆 16"/>
            <p:cNvSpPr/>
            <p:nvPr/>
          </p:nvSpPr>
          <p:spPr>
            <a:xfrm>
              <a:off x="5334000" y="2608943"/>
              <a:ext cx="3367313" cy="3367313"/>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0" y="2320244"/>
            <a:ext cx="3367314" cy="4547281"/>
            <a:chOff x="0" y="2320244"/>
            <a:chExt cx="3367314" cy="4547281"/>
          </a:xfrm>
        </p:grpSpPr>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rcRect l="10845" t="1258" r="58337" b="1258"/>
            <a:stretch>
              <a:fillRect/>
            </a:stretch>
          </p:blipFill>
          <p:spPr>
            <a:xfrm>
              <a:off x="1567089" y="2381250"/>
              <a:ext cx="1400175" cy="295275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8" name="图片 17"/>
            <p:cNvPicPr>
              <a:picLocks noChangeAspect="1"/>
            </p:cNvPicPr>
            <p:nvPr/>
          </p:nvPicPr>
          <p:blipFill rotWithShape="1">
            <a:blip r:embed="rId4">
              <a:extLst>
                <a:ext uri="{28A0092B-C50C-407E-A947-70E740481C1C}">
                  <a14:useLocalDpi xmlns:a14="http://schemas.microsoft.com/office/drawing/2010/main" val="0"/>
                </a:ext>
              </a:extLst>
            </a:blip>
            <a:srcRect b="10563"/>
            <a:stretch>
              <a:fillRect/>
            </a:stretch>
          </p:blipFill>
          <p:spPr>
            <a:xfrm>
              <a:off x="0" y="2320244"/>
              <a:ext cx="3367314" cy="4547281"/>
            </a:xfrm>
            <a:prstGeom prst="rect">
              <a:avLst/>
            </a:prstGeom>
          </p:spPr>
        </p:pic>
      </p:grpSp>
      <p:grpSp>
        <p:nvGrpSpPr>
          <p:cNvPr id="45" name="组合 44"/>
          <p:cNvGrpSpPr/>
          <p:nvPr/>
        </p:nvGrpSpPr>
        <p:grpSpPr>
          <a:xfrm>
            <a:off x="3713432" y="1858988"/>
            <a:ext cx="746760" cy="320040"/>
            <a:chOff x="-1905000" y="-901700"/>
            <a:chExt cx="1244600" cy="533400"/>
          </a:xfrm>
        </p:grpSpPr>
        <p:grpSp>
          <p:nvGrpSpPr>
            <p:cNvPr id="30" name="组合 29"/>
            <p:cNvGrpSpPr/>
            <p:nvPr/>
          </p:nvGrpSpPr>
          <p:grpSpPr>
            <a:xfrm>
              <a:off x="-1905000" y="-901700"/>
              <a:ext cx="1244600" cy="101600"/>
              <a:chOff x="-1905000" y="-901700"/>
              <a:chExt cx="1244600" cy="101600"/>
            </a:xfrm>
          </p:grpSpPr>
          <p:sp>
            <p:nvSpPr>
              <p:cNvPr id="24" name="椭圆 23"/>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1905000" y="-685800"/>
              <a:ext cx="1244600" cy="101600"/>
              <a:chOff x="-1905000" y="-901700"/>
              <a:chExt cx="1244600" cy="101600"/>
            </a:xfrm>
          </p:grpSpPr>
          <p:sp>
            <p:nvSpPr>
              <p:cNvPr id="32" name="椭圆 31"/>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 name="组合 37"/>
            <p:cNvGrpSpPr/>
            <p:nvPr/>
          </p:nvGrpSpPr>
          <p:grpSpPr>
            <a:xfrm>
              <a:off x="-1905000" y="-469900"/>
              <a:ext cx="1244600" cy="101600"/>
              <a:chOff x="-1905000" y="-901700"/>
              <a:chExt cx="1244600" cy="101600"/>
            </a:xfrm>
          </p:grpSpPr>
          <p:sp>
            <p:nvSpPr>
              <p:cNvPr id="39" name="椭圆 38"/>
              <p:cNvSpPr/>
              <p:nvPr/>
            </p:nvSpPr>
            <p:spPr>
              <a:xfrm>
                <a:off x="-1905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6764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4478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12192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9906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762000" y="-901700"/>
                <a:ext cx="101600" cy="101600"/>
              </a:xfrm>
              <a:prstGeom prst="ellipse">
                <a:avLst/>
              </a:prstGeom>
              <a:gradFill flip="none" rotWithShape="1">
                <a:gsLst>
                  <a:gs pos="0">
                    <a:schemeClr val="bg1"/>
                  </a:gs>
                  <a:gs pos="100000">
                    <a:srgbClr val="B15FA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3" name="文本框 22"/>
          <p:cNvSpPr txBox="1"/>
          <p:nvPr/>
        </p:nvSpPr>
        <p:spPr>
          <a:xfrm>
            <a:off x="4904917" y="1722720"/>
            <a:ext cx="2621878" cy="583565"/>
          </a:xfrm>
          <a:prstGeom prst="rect">
            <a:avLst/>
          </a:prstGeom>
          <a:noFill/>
        </p:spPr>
        <p:txBody>
          <a:bodyPr wrap="square" rtlCol="0">
            <a:spAutoFit/>
          </a:bodyPr>
          <a:lstStyle/>
          <a:p>
            <a:r>
              <a:rPr lang="zh-CN" altLang="en-US" sz="3200" spc="300" dirty="0">
                <a:solidFill>
                  <a:schemeClr val="bg1"/>
                </a:solidFill>
                <a:effectLst>
                  <a:outerShdw blurRad="38100" dist="38100" dir="2700000" algn="tl">
                    <a:srgbClr val="000000">
                      <a:alpha val="43137"/>
                    </a:srgbClr>
                  </a:outerShdw>
                </a:effectLst>
                <a:latin typeface="汉仪雅酷黑 45W" panose="020B0404020202020204" pitchFamily="34" charset="-122"/>
                <a:ea typeface="汉仪雅酷黑 45W" panose="020B0404020202020204" pitchFamily="34" charset="-122"/>
              </a:rPr>
              <a:t>恭喜你</a:t>
            </a:r>
            <a:endParaRPr lang="zh-CN" altLang="en-US" sz="3200" spc="300" dirty="0">
              <a:solidFill>
                <a:schemeClr val="bg1"/>
              </a:solidFill>
              <a:effectLst>
                <a:outerShdw blurRad="38100" dist="38100" dir="2700000" algn="tl">
                  <a:srgbClr val="000000">
                    <a:alpha val="43137"/>
                  </a:srgbClr>
                </a:outerShdw>
              </a:effectLst>
              <a:latin typeface="汉仪雅酷黑 45W" panose="020B0404020202020204" pitchFamily="34" charset="-122"/>
              <a:ea typeface="汉仪雅酷黑 45W" panose="020B0404020202020204" pitchFamily="34" charset="-122"/>
            </a:endParaRPr>
          </a:p>
        </p:txBody>
      </p:sp>
      <p:sp>
        <p:nvSpPr>
          <p:cNvPr id="46" name="文本框 45"/>
          <p:cNvSpPr txBox="1"/>
          <p:nvPr/>
        </p:nvSpPr>
        <p:spPr>
          <a:xfrm>
            <a:off x="4867227" y="2293145"/>
            <a:ext cx="6859707" cy="829945"/>
          </a:xfrm>
          <a:prstGeom prst="rect">
            <a:avLst/>
          </a:prstGeom>
          <a:noFill/>
        </p:spPr>
        <p:txBody>
          <a:bodyPr wrap="square" rtlCol="0">
            <a:spAutoFit/>
          </a:bodyPr>
          <a:lstStyle/>
          <a:p>
            <a:r>
              <a:rPr lang="zh-CN" altLang="en-US" sz="4800" b="1" dirty="0">
                <a:solidFill>
                  <a:schemeClr val="bg1"/>
                </a:solidFill>
                <a:effectLst>
                  <a:outerShdw blurRad="38100" dist="38100" dir="2700000" algn="tl">
                    <a:srgbClr val="000000">
                      <a:alpha val="43137"/>
                    </a:srgbClr>
                  </a:outerShdw>
                </a:effectLst>
                <a:latin typeface="+mn-ea"/>
              </a:rPr>
              <a:t>完成本任务的学习</a:t>
            </a:r>
            <a:endParaRPr lang="zh-CN" altLang="en-US" sz="4800" b="1" dirty="0">
              <a:solidFill>
                <a:schemeClr val="bg1"/>
              </a:solidFill>
              <a:effectLst>
                <a:outerShdw blurRad="38100" dist="38100" dir="2700000" algn="tl">
                  <a:srgbClr val="000000">
                    <a:alpha val="43137"/>
                  </a:srgbClr>
                </a:outerShdw>
              </a:effectLst>
              <a:latin typeface="+mn-ea"/>
            </a:endParaRPr>
          </a:p>
        </p:txBody>
      </p:sp>
      <p:sp>
        <p:nvSpPr>
          <p:cNvPr id="48" name="矩形 47"/>
          <p:cNvSpPr/>
          <p:nvPr/>
        </p:nvSpPr>
        <p:spPr>
          <a:xfrm>
            <a:off x="4867564" y="3309158"/>
            <a:ext cx="5702646" cy="260350"/>
          </a:xfrm>
          <a:prstGeom prst="rect">
            <a:avLst/>
          </a:prstGeom>
        </p:spPr>
        <p:txBody>
          <a:bodyPr wrap="square">
            <a:spAutoFit/>
          </a:bodyPr>
          <a:lstStyle/>
          <a:p>
            <a:pPr algn="dist"/>
            <a:r>
              <a:rPr lang="en-US" altLang="zh-CN" sz="1100" dirty="0">
                <a:solidFill>
                  <a:schemeClr val="bg1"/>
                </a:solidFill>
                <a:latin typeface="思源黑体 CN Medium" panose="020B0600000000000000" charset="-122"/>
                <a:ea typeface="思源黑体 CN Medium" panose="020B0600000000000000" charset="-122"/>
              </a:rPr>
              <a:t>Congratulations to you</a:t>
            </a:r>
            <a:endParaRPr lang="en-US" altLang="zh-CN" sz="1100" dirty="0">
              <a:solidFill>
                <a:schemeClr val="bg1"/>
              </a:solidFill>
              <a:latin typeface="思源黑体 CN Medium" panose="020B0600000000000000" charset="-122"/>
              <a:ea typeface="思源黑体 CN Medium" panose="020B0600000000000000" charset="-122"/>
            </a:endParaRPr>
          </a:p>
        </p:txBody>
      </p:sp>
      <p:sp>
        <p:nvSpPr>
          <p:cNvPr id="52" name="任意多边形: 形状 51"/>
          <p:cNvSpPr/>
          <p:nvPr/>
        </p:nvSpPr>
        <p:spPr>
          <a:xfrm rot="19032915">
            <a:off x="10217997" y="-238686"/>
            <a:ext cx="1672737" cy="930596"/>
          </a:xfrm>
          <a:custGeom>
            <a:avLst/>
            <a:gdLst>
              <a:gd name="connsiteX0" fmla="*/ 667247 w 1672737"/>
              <a:gd name="connsiteY0" fmla="*/ 0 h 930596"/>
              <a:gd name="connsiteX1" fmla="*/ 1672737 w 1672737"/>
              <a:gd name="connsiteY1" fmla="*/ 930596 h 930596"/>
              <a:gd name="connsiteX2" fmla="*/ 465298 w 1672737"/>
              <a:gd name="connsiteY2" fmla="*/ 930595 h 930596"/>
              <a:gd name="connsiteX3" fmla="*/ 0 w 1672737"/>
              <a:gd name="connsiteY3" fmla="*/ 465297 h 930596"/>
              <a:gd name="connsiteX4" fmla="*/ 0 w 1672737"/>
              <a:gd name="connsiteY4" fmla="*/ 465298 h 930596"/>
              <a:gd name="connsiteX5" fmla="*/ 465298 w 1672737"/>
              <a:gd name="connsiteY5" fmla="*/ 0 h 93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2737" h="930596">
                <a:moveTo>
                  <a:pt x="667247" y="0"/>
                </a:moveTo>
                <a:lnTo>
                  <a:pt x="1672737" y="930596"/>
                </a:lnTo>
                <a:lnTo>
                  <a:pt x="465298" y="930595"/>
                </a:lnTo>
                <a:cubicBezTo>
                  <a:pt x="208321" y="930595"/>
                  <a:pt x="0" y="722274"/>
                  <a:pt x="0" y="465297"/>
                </a:cubicBezTo>
                <a:lnTo>
                  <a:pt x="0" y="465298"/>
                </a:lnTo>
                <a:cubicBezTo>
                  <a:pt x="0" y="208321"/>
                  <a:pt x="208321" y="0"/>
                  <a:pt x="465298" y="0"/>
                </a:cubicBez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54" name="任意多边形: 形状 53"/>
          <p:cNvSpPr/>
          <p:nvPr/>
        </p:nvSpPr>
        <p:spPr>
          <a:xfrm rot="19032915">
            <a:off x="10357083" y="190650"/>
            <a:ext cx="2328284" cy="1596933"/>
          </a:xfrm>
          <a:custGeom>
            <a:avLst/>
            <a:gdLst>
              <a:gd name="connsiteX0" fmla="*/ 1757614 w 2328284"/>
              <a:gd name="connsiteY0" fmla="*/ 0 h 1596933"/>
              <a:gd name="connsiteX1" fmla="*/ 2328284 w 2328284"/>
              <a:gd name="connsiteY1" fmla="*/ 528164 h 1596933"/>
              <a:gd name="connsiteX2" fmla="*/ 1339122 w 2328284"/>
              <a:gd name="connsiteY2" fmla="*/ 1596933 h 1596933"/>
              <a:gd name="connsiteX3" fmla="*/ 798467 w 2328284"/>
              <a:gd name="connsiteY3" fmla="*/ 1596933 h 1596933"/>
              <a:gd name="connsiteX4" fmla="*/ 0 w 2328284"/>
              <a:gd name="connsiteY4" fmla="*/ 798466 h 1596933"/>
              <a:gd name="connsiteX5" fmla="*/ 0 w 2328284"/>
              <a:gd name="connsiteY5" fmla="*/ 798467 h 1596933"/>
              <a:gd name="connsiteX6" fmla="*/ 798467 w 2328284"/>
              <a:gd name="connsiteY6" fmla="*/ 0 h 159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284" h="1596933">
                <a:moveTo>
                  <a:pt x="1757614" y="0"/>
                </a:moveTo>
                <a:lnTo>
                  <a:pt x="2328284" y="528164"/>
                </a:lnTo>
                <a:lnTo>
                  <a:pt x="1339122" y="1596933"/>
                </a:lnTo>
                <a:lnTo>
                  <a:pt x="798467" y="1596933"/>
                </a:lnTo>
                <a:cubicBezTo>
                  <a:pt x="357486" y="1596933"/>
                  <a:pt x="0" y="1239447"/>
                  <a:pt x="0" y="798466"/>
                </a:cubicBezTo>
                <a:lnTo>
                  <a:pt x="0" y="798467"/>
                </a:lnTo>
                <a:cubicBezTo>
                  <a:pt x="0" y="357486"/>
                  <a:pt x="357486" y="0"/>
                  <a:pt x="798467" y="0"/>
                </a:cubicBezTo>
                <a:close/>
              </a:path>
            </a:pathLst>
          </a:cu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nvGrpSpPr>
          <p:cNvPr id="69" name="图形 4"/>
          <p:cNvGrpSpPr/>
          <p:nvPr/>
        </p:nvGrpSpPr>
        <p:grpSpPr>
          <a:xfrm>
            <a:off x="4636941" y="6279365"/>
            <a:ext cx="170587" cy="229634"/>
            <a:chOff x="6272974" y="1642396"/>
            <a:chExt cx="247650" cy="333373"/>
          </a:xfrm>
          <a:solidFill>
            <a:schemeClr val="bg1"/>
          </a:solidFill>
        </p:grpSpPr>
        <p:sp>
          <p:nvSpPr>
            <p:cNvPr id="70" name="任意多边形: 形状 69"/>
            <p:cNvSpPr/>
            <p:nvPr/>
          </p:nvSpPr>
          <p:spPr>
            <a:xfrm rot="-1356795">
              <a:off x="6329931" y="1662936"/>
              <a:ext cx="133537" cy="133537"/>
            </a:xfrm>
            <a:custGeom>
              <a:avLst/>
              <a:gdLst>
                <a:gd name="connsiteX0" fmla="*/ 133537 w 133537"/>
                <a:gd name="connsiteY0" fmla="*/ 66769 h 133537"/>
                <a:gd name="connsiteX1" fmla="*/ 66769 w 133537"/>
                <a:gd name="connsiteY1" fmla="*/ 133537 h 133537"/>
                <a:gd name="connsiteX2" fmla="*/ 0 w 133537"/>
                <a:gd name="connsiteY2" fmla="*/ 66769 h 133537"/>
                <a:gd name="connsiteX3" fmla="*/ 66769 w 133537"/>
                <a:gd name="connsiteY3" fmla="*/ 0 h 133537"/>
                <a:gd name="connsiteX4" fmla="*/ 133537 w 133537"/>
                <a:gd name="connsiteY4" fmla="*/ 66769 h 133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7" h="133537">
                  <a:moveTo>
                    <a:pt x="133537" y="66769"/>
                  </a:moveTo>
                  <a:cubicBezTo>
                    <a:pt x="133537" y="103644"/>
                    <a:pt x="103644" y="133537"/>
                    <a:pt x="66769" y="133537"/>
                  </a:cubicBezTo>
                  <a:cubicBezTo>
                    <a:pt x="29893" y="133537"/>
                    <a:pt x="0" y="103644"/>
                    <a:pt x="0" y="66769"/>
                  </a:cubicBezTo>
                  <a:cubicBezTo>
                    <a:pt x="0" y="29893"/>
                    <a:pt x="29893" y="0"/>
                    <a:pt x="66769" y="0"/>
                  </a:cubicBezTo>
                  <a:cubicBezTo>
                    <a:pt x="103644" y="0"/>
                    <a:pt x="133537" y="29893"/>
                    <a:pt x="133537" y="66769"/>
                  </a:cubicBezTo>
                  <a:close/>
                </a:path>
              </a:pathLst>
            </a:custGeom>
            <a:grpFill/>
            <a:ln w="9525" cap="flat">
              <a:noFill/>
              <a:prstDash val="solid"/>
              <a:miter/>
            </a:ln>
          </p:spPr>
          <p:txBody>
            <a:bodyPr rtlCol="0" anchor="ctr"/>
            <a:lstStyle/>
            <a:p>
              <a:endParaRPr lang="zh-CN" altLang="en-US" sz="1400">
                <a:cs typeface="+mn-ea"/>
                <a:sym typeface="+mn-lt"/>
              </a:endParaRPr>
            </a:p>
          </p:txBody>
        </p:sp>
        <p:sp>
          <p:nvSpPr>
            <p:cNvPr id="71" name="任意多边形: 形状 70"/>
            <p:cNvSpPr/>
            <p:nvPr/>
          </p:nvSpPr>
          <p:spPr>
            <a:xfrm>
              <a:off x="6272974" y="1819465"/>
              <a:ext cx="247650" cy="156305"/>
            </a:xfrm>
            <a:custGeom>
              <a:avLst/>
              <a:gdLst>
                <a:gd name="connsiteX0" fmla="*/ 123825 w 247650"/>
                <a:gd name="connsiteY0" fmla="*/ 0 h 156305"/>
                <a:gd name="connsiteX1" fmla="*/ 123825 w 247650"/>
                <a:gd name="connsiteY1" fmla="*/ 0 h 156305"/>
                <a:gd name="connsiteX2" fmla="*/ 0 w 247650"/>
                <a:gd name="connsiteY2" fmla="*/ 123825 h 156305"/>
                <a:gd name="connsiteX3" fmla="*/ 0 w 247650"/>
                <a:gd name="connsiteY3" fmla="*/ 123825 h 156305"/>
                <a:gd name="connsiteX4" fmla="*/ 32480 w 247650"/>
                <a:gd name="connsiteY4" fmla="*/ 156305 h 156305"/>
                <a:gd name="connsiteX5" fmla="*/ 215170 w 247650"/>
                <a:gd name="connsiteY5" fmla="*/ 156305 h 156305"/>
                <a:gd name="connsiteX6" fmla="*/ 247650 w 247650"/>
                <a:gd name="connsiteY6" fmla="*/ 123825 h 156305"/>
                <a:gd name="connsiteX7" fmla="*/ 247650 w 247650"/>
                <a:gd name="connsiteY7" fmla="*/ 123825 h 156305"/>
                <a:gd name="connsiteX8" fmla="*/ 123825 w 247650"/>
                <a:gd name="connsiteY8" fmla="*/ 0 h 156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650" h="156305">
                  <a:moveTo>
                    <a:pt x="123825" y="0"/>
                  </a:moveTo>
                  <a:lnTo>
                    <a:pt x="123825" y="0"/>
                  </a:lnTo>
                  <a:cubicBezTo>
                    <a:pt x="55436" y="0"/>
                    <a:pt x="0" y="55435"/>
                    <a:pt x="0" y="123825"/>
                  </a:cubicBezTo>
                  <a:lnTo>
                    <a:pt x="0" y="123825"/>
                  </a:lnTo>
                  <a:cubicBezTo>
                    <a:pt x="0" y="141732"/>
                    <a:pt x="14573" y="156305"/>
                    <a:pt x="32480" y="156305"/>
                  </a:cubicBezTo>
                  <a:lnTo>
                    <a:pt x="215170" y="156305"/>
                  </a:lnTo>
                  <a:cubicBezTo>
                    <a:pt x="233077" y="156305"/>
                    <a:pt x="247650" y="141732"/>
                    <a:pt x="247650" y="123825"/>
                  </a:cubicBezTo>
                  <a:lnTo>
                    <a:pt x="247650" y="123825"/>
                  </a:lnTo>
                  <a:cubicBezTo>
                    <a:pt x="247650" y="55435"/>
                    <a:pt x="192215" y="0"/>
                    <a:pt x="123825" y="0"/>
                  </a:cubicBezTo>
                  <a:close/>
                </a:path>
              </a:pathLst>
            </a:custGeom>
            <a:grpFill/>
            <a:ln w="9525" cap="flat">
              <a:noFill/>
              <a:prstDash val="solid"/>
              <a:miter/>
            </a:ln>
          </p:spPr>
          <p:txBody>
            <a:bodyPr rtlCol="0" anchor="ctr"/>
            <a:lstStyle/>
            <a:p>
              <a:endParaRPr lang="zh-CN" altLang="en-US" sz="1400">
                <a:cs typeface="+mn-ea"/>
                <a:sym typeface="+mn-lt"/>
              </a:endParaRPr>
            </a:p>
          </p:txBody>
        </p:sp>
      </p:grpSp>
      <p:sp>
        <p:nvSpPr>
          <p:cNvPr id="2" name="文本框 1"/>
          <p:cNvSpPr txBox="1"/>
          <p:nvPr>
            <p:custDataLst>
              <p:tags r:id="rId5"/>
            </p:custDataLst>
          </p:nvPr>
        </p:nvSpPr>
        <p:spPr>
          <a:xfrm>
            <a:off x="2743787" y="325566"/>
            <a:ext cx="3679190" cy="306705"/>
          </a:xfrm>
          <a:prstGeom prst="rect">
            <a:avLst/>
          </a:prstGeom>
          <a:noFill/>
        </p:spPr>
        <p:txBody>
          <a:bodyPr wrap="square" rtlCol="0">
            <a:spAutoFit/>
          </a:bodyPr>
          <a:p>
            <a:r>
              <a:rPr lang="en-US"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rPr>
              <a:t>Shopee</a:t>
            </a:r>
            <a:r>
              <a:rPr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rPr>
              <a:t>电商平台实训课程</a:t>
            </a:r>
            <a:endParaRPr sz="1400" spc="600" dirty="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rPr>
              <a:t>任务导入</a:t>
            </a:r>
            <a:endParaRPr lang="zh-CN" altLang="en-US" sz="2400" b="1" spc="300" dirty="0">
              <a:latin typeface="思源黑体 CN Bold" panose="020B0800000000000000" charset="-122"/>
              <a:ea typeface="思源黑体 CN Bold" panose="020B0800000000000000" charset="-122"/>
            </a:endParaRPr>
          </a:p>
        </p:txBody>
      </p:sp>
      <p:sp>
        <p:nvSpPr>
          <p:cNvPr id="10" name="椭圆 9"/>
          <p:cNvSpPr/>
          <p:nvPr/>
        </p:nvSpPr>
        <p:spPr>
          <a:xfrm>
            <a:off x="888535" y="1595546"/>
            <a:ext cx="4340923" cy="4340923"/>
          </a:xfrm>
          <a:prstGeom prst="ellipse">
            <a:avLst/>
          </a:prstGeom>
          <a:solidFill>
            <a:srgbClr val="FFD4A0">
              <a:alpha val="52000"/>
            </a:srgb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9" name="椭圆 8"/>
          <p:cNvSpPr/>
          <p:nvPr/>
        </p:nvSpPr>
        <p:spPr>
          <a:xfrm>
            <a:off x="1381026" y="2088037"/>
            <a:ext cx="3355942" cy="3355942"/>
          </a:xfrm>
          <a:prstGeom prst="ellipse">
            <a:avLst/>
          </a:prstGeom>
          <a:solidFill>
            <a:srgbClr val="FEBB5A"/>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 name="椭圆 2"/>
          <p:cNvSpPr/>
          <p:nvPr/>
        </p:nvSpPr>
        <p:spPr>
          <a:xfrm>
            <a:off x="1877579" y="2492833"/>
            <a:ext cx="2362835" cy="254635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nvGrpSpPr>
          <p:cNvPr id="16" name="组合 15"/>
          <p:cNvGrpSpPr/>
          <p:nvPr/>
        </p:nvGrpSpPr>
        <p:grpSpPr>
          <a:xfrm>
            <a:off x="2107815" y="1924009"/>
            <a:ext cx="1892938" cy="3785876"/>
            <a:chOff x="1819633" y="607219"/>
            <a:chExt cx="2926086" cy="5852172"/>
          </a:xfrm>
        </p:grpSpPr>
        <p:pic>
          <p:nvPicPr>
            <p:cNvPr id="14" name="图片 13"/>
            <p:cNvPicPr>
              <a:picLocks noChangeAspect="1"/>
            </p:cNvPicPr>
            <p:nvPr/>
          </p:nvPicPr>
          <p:blipFill>
            <a:blip r:embed="rId1" cstate="print">
              <a:extLst>
                <a:ext uri="{28A0092B-C50C-407E-A947-70E740481C1C}">
                  <a14:useLocalDpi xmlns:a14="http://schemas.microsoft.com/office/drawing/2010/main" val="0"/>
                </a:ext>
              </a:extLst>
            </a:blip>
            <a:srcRect l="10845" t="1258" r="58337" b="1258"/>
            <a:stretch>
              <a:fillRect/>
            </a:stretch>
          </p:blipFill>
          <p:spPr>
            <a:xfrm flipH="1">
              <a:off x="1947861" y="683720"/>
              <a:ext cx="2697592" cy="568880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19633" y="607219"/>
              <a:ext cx="2926086" cy="5852172"/>
            </a:xfrm>
            <a:prstGeom prst="rect">
              <a:avLst/>
            </a:prstGeom>
          </p:spPr>
        </p:pic>
      </p:grpSp>
      <p:grpSp>
        <p:nvGrpSpPr>
          <p:cNvPr id="20" name="组合 19"/>
          <p:cNvGrpSpPr/>
          <p:nvPr/>
        </p:nvGrpSpPr>
        <p:grpSpPr>
          <a:xfrm>
            <a:off x="5880995" y="1715678"/>
            <a:ext cx="2050452" cy="736564"/>
            <a:chOff x="5717235" y="1715678"/>
            <a:chExt cx="2050452" cy="736564"/>
          </a:xfrm>
        </p:grpSpPr>
        <p:sp>
          <p:nvSpPr>
            <p:cNvPr id="18" name="文本框 17"/>
            <p:cNvSpPr txBox="1"/>
            <p:nvPr/>
          </p:nvSpPr>
          <p:spPr>
            <a:xfrm>
              <a:off x="5717235" y="1715678"/>
              <a:ext cx="1892935" cy="306705"/>
            </a:xfrm>
            <a:prstGeom prst="rect">
              <a:avLst/>
            </a:prstGeom>
            <a:noFill/>
          </p:spPr>
          <p:txBody>
            <a:bodyPr wrap="square" rtlCol="0">
              <a:spAutoFit/>
            </a:bodyPr>
            <a:lstStyle/>
            <a:p>
              <a:r>
                <a:rPr lang="zh-CN" altLang="en-US" sz="1400" dirty="0">
                  <a:latin typeface="汉仪雅酷黑 45W" panose="020B0404020202020204" pitchFamily="34" charset="-122"/>
                  <a:ea typeface="汉仪雅酷黑 45W" panose="020B0404020202020204" pitchFamily="34" charset="-122"/>
                </a:rPr>
                <a:t>本次任务预计</a:t>
              </a:r>
              <a:r>
                <a:rPr lang="zh-CN" altLang="en-US" sz="1400" dirty="0">
                  <a:latin typeface="汉仪雅酷黑 45W" panose="020B0404020202020204" pitchFamily="34" charset="-122"/>
                  <a:ea typeface="汉仪雅酷黑 45W" panose="020B0404020202020204" pitchFamily="34" charset="-122"/>
                </a:rPr>
                <a:t>时间</a:t>
              </a:r>
              <a:endParaRPr lang="zh-CN" altLang="en-US" sz="1400" dirty="0">
                <a:latin typeface="汉仪雅酷黑 45W" panose="020B0404020202020204" pitchFamily="34" charset="-122"/>
                <a:ea typeface="汉仪雅酷黑 45W" panose="020B0404020202020204" pitchFamily="34" charset="-122"/>
              </a:endParaRPr>
            </a:p>
          </p:txBody>
        </p:sp>
        <p:sp>
          <p:nvSpPr>
            <p:cNvPr id="19" name="文本框 18"/>
            <p:cNvSpPr txBox="1"/>
            <p:nvPr/>
          </p:nvSpPr>
          <p:spPr>
            <a:xfrm>
              <a:off x="5717235" y="1991867"/>
              <a:ext cx="2050452" cy="460375"/>
            </a:xfrm>
            <a:prstGeom prst="rect">
              <a:avLst/>
            </a:prstGeom>
          </p:spPr>
          <p:txBody>
            <a:bodyPr wrap="square">
              <a:spAutoFit/>
            </a:bodyPr>
            <a:lstStyle>
              <a:defPPr>
                <a:defRPr lang="zh-CN"/>
              </a:defPPr>
              <a:lvl1pPr>
                <a:defRPr sz="2800" b="1">
                  <a:gradFill flip="none" rotWithShape="1">
                    <a:gsLst>
                      <a:gs pos="0">
                        <a:srgbClr val="C34D99"/>
                      </a:gs>
                      <a:gs pos="100000">
                        <a:srgbClr val="2050DC"/>
                      </a:gs>
                    </a:gsLst>
                    <a:lin ang="2700000" scaled="1"/>
                    <a:tileRect/>
                  </a:gradFill>
                  <a:latin typeface="+mn-ea"/>
                </a:defRPr>
              </a:lvl1pPr>
            </a:lstStyle>
            <a:p>
              <a:r>
                <a:rPr lang="en-US" altLang="zh-CN" sz="2400" dirty="0">
                  <a:solidFill>
                    <a:srgbClr val="FD8C08"/>
                  </a:solidFill>
                </a:rPr>
                <a:t>40min</a:t>
              </a:r>
              <a:endParaRPr lang="en-US" altLang="zh-CN" sz="2400" dirty="0">
                <a:solidFill>
                  <a:srgbClr val="FD8C08"/>
                </a:solidFill>
              </a:endParaRPr>
            </a:p>
          </p:txBody>
        </p:sp>
      </p:grpSp>
      <p:cxnSp>
        <p:nvCxnSpPr>
          <p:cNvPr id="25" name="直接连接符 24"/>
          <p:cNvCxnSpPr/>
          <p:nvPr/>
        </p:nvCxnSpPr>
        <p:spPr>
          <a:xfrm>
            <a:off x="8041064" y="1839755"/>
            <a:ext cx="0" cy="496562"/>
          </a:xfrm>
          <a:prstGeom prst="line">
            <a:avLst/>
          </a:prstGeom>
          <a:ln w="25400" cap="flat" cmpd="sng">
            <a:solidFill>
              <a:srgbClr val="FD8C08"/>
            </a:solidFill>
            <a:prstDash val="solid"/>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5880735" y="2700020"/>
            <a:ext cx="5073015" cy="2954020"/>
          </a:xfrm>
          <a:prstGeom prst="rect">
            <a:avLst/>
          </a:prstGeom>
        </p:spPr>
        <p:txBody>
          <a:bodyPr wrap="square">
            <a:noAutofit/>
          </a:bodyPr>
          <a:lstStyle/>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吴总是一家服装实体店的老板，多年来业务遍及全国，由于经营状况良好，有意扩大经营规模，经过深思熟虑，吴总决定入驻shopee跨境电商平台，并聘请A职业技术学院的学生小吴负责shopee店铺的管理与经营。</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入驻第一天，小吴需要做些什么呢？</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pic>
        <p:nvPicPr>
          <p:cNvPr id="21" name="图片 20" descr="shopee logo"/>
          <p:cNvPicPr>
            <a:picLocks noChangeAspect="1"/>
          </p:cNvPicPr>
          <p:nvPr/>
        </p:nvPicPr>
        <p:blipFill>
          <a:blip r:embed="rId3"/>
          <a:stretch>
            <a:fillRect/>
          </a:stretch>
        </p:blipFill>
        <p:spPr>
          <a:xfrm>
            <a:off x="8521065" y="1693545"/>
            <a:ext cx="2233295" cy="752475"/>
          </a:xfrm>
          <a:prstGeom prst="rect">
            <a:avLst/>
          </a:prstGeom>
        </p:spPr>
      </p:pic>
      <p:grpSp>
        <p:nvGrpSpPr>
          <p:cNvPr id="22" name="组合 21"/>
          <p:cNvGrpSpPr/>
          <p:nvPr/>
        </p:nvGrpSpPr>
        <p:grpSpPr>
          <a:xfrm>
            <a:off x="385762" y="326231"/>
            <a:ext cx="542926" cy="366713"/>
            <a:chOff x="380999" y="380999"/>
            <a:chExt cx="542926" cy="366713"/>
          </a:xfrm>
        </p:grpSpPr>
        <p:sp>
          <p:nvSpPr>
            <p:cNvPr id="23" name="矩形: 圆角 3"/>
            <p:cNvSpPr/>
            <p:nvPr>
              <p:custDataLst>
                <p:tags r:id="rId4"/>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4" name="矩形: 圆角 4"/>
            <p:cNvSpPr/>
            <p:nvPr>
              <p:custDataLst>
                <p:tags r:id="rId5"/>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6" name="矩形: 圆角 5"/>
            <p:cNvSpPr/>
            <p:nvPr>
              <p:custDataLst>
                <p:tags r:id="rId6"/>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rPr>
              <a:t>任务描述</a:t>
            </a:r>
            <a:endParaRPr lang="zh-CN" altLang="en-US" sz="2400" b="1" spc="300" dirty="0">
              <a:latin typeface="思源黑体 CN Bold" panose="020B0800000000000000" charset="-122"/>
              <a:ea typeface="思源黑体 CN Bold" panose="020B0800000000000000" charset="-122"/>
            </a:endParaRPr>
          </a:p>
        </p:txBody>
      </p:sp>
      <p:sp>
        <p:nvSpPr>
          <p:cNvPr id="27" name="矩形 26"/>
          <p:cNvSpPr/>
          <p:nvPr/>
        </p:nvSpPr>
        <p:spPr>
          <a:xfrm>
            <a:off x="5880735" y="2700020"/>
            <a:ext cx="5073015" cy="2954020"/>
          </a:xfrm>
          <a:prstGeom prst="rect">
            <a:avLst/>
          </a:prstGeom>
        </p:spPr>
        <p:txBody>
          <a:bodyPr wrap="square">
            <a:noAutofit/>
          </a:bodyPr>
          <a:lstStyle/>
          <a:p>
            <a:pPr algn="just">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在完成了电商平台的入驻后，小吴需进行店铺设置，为后续的Shopee店铺运营做好准备工作。</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a:p>
            <a:pPr algn="just">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设置内容包括：收退货地址设置、账号设置、聊聊设置、语言设置等。</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21" name="椭圆 20"/>
          <p:cNvSpPr/>
          <p:nvPr>
            <p:custDataLst>
              <p:tags r:id="rId1"/>
            </p:custDataLst>
          </p:nvPr>
        </p:nvSpPr>
        <p:spPr>
          <a:xfrm>
            <a:off x="888535" y="1595546"/>
            <a:ext cx="4340923" cy="4340923"/>
          </a:xfrm>
          <a:prstGeom prst="ellipse">
            <a:avLst/>
          </a:prstGeom>
          <a:solidFill>
            <a:srgbClr val="FFD4A0">
              <a:alpha val="52000"/>
            </a:srgb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2" name="椭圆 21"/>
          <p:cNvSpPr/>
          <p:nvPr>
            <p:custDataLst>
              <p:tags r:id="rId2"/>
            </p:custDataLst>
          </p:nvPr>
        </p:nvSpPr>
        <p:spPr>
          <a:xfrm>
            <a:off x="1381026" y="2088037"/>
            <a:ext cx="3355942" cy="3355942"/>
          </a:xfrm>
          <a:prstGeom prst="ellipse">
            <a:avLst/>
          </a:prstGeom>
          <a:solidFill>
            <a:srgbClr val="FEBB5A"/>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3" name="椭圆 22"/>
          <p:cNvSpPr/>
          <p:nvPr>
            <p:custDataLst>
              <p:tags r:id="rId3"/>
            </p:custDataLst>
          </p:nvPr>
        </p:nvSpPr>
        <p:spPr>
          <a:xfrm>
            <a:off x="1877579" y="2492833"/>
            <a:ext cx="2362835" cy="254635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nvGrpSpPr>
          <p:cNvPr id="24" name="组合 23"/>
          <p:cNvGrpSpPr/>
          <p:nvPr/>
        </p:nvGrpSpPr>
        <p:grpSpPr>
          <a:xfrm>
            <a:off x="2107815" y="1924009"/>
            <a:ext cx="1892938" cy="3785876"/>
            <a:chOff x="1819633" y="607219"/>
            <a:chExt cx="2926086" cy="5852172"/>
          </a:xfrm>
        </p:grpSpPr>
        <p:pic>
          <p:nvPicPr>
            <p:cNvPr id="26" name="图片 25"/>
            <p:cNvPicPr>
              <a:picLocks noChangeAspect="1"/>
            </p:cNvPicPr>
            <p:nvPr>
              <p:custDataLst>
                <p:tags r:id="rId4"/>
              </p:custDataLst>
            </p:nvPr>
          </p:nvPicPr>
          <p:blipFill>
            <a:blip r:embed="rId5" cstate="print">
              <a:extLst>
                <a:ext uri="{28A0092B-C50C-407E-A947-70E740481C1C}">
                  <a14:useLocalDpi xmlns:a14="http://schemas.microsoft.com/office/drawing/2010/main" val="0"/>
                </a:ext>
              </a:extLst>
            </a:blip>
            <a:srcRect l="10845" t="1258" r="58337" b="1258"/>
            <a:stretch>
              <a:fillRect/>
            </a:stretch>
          </p:blipFill>
          <p:spPr>
            <a:xfrm flipH="1">
              <a:off x="1947861" y="683720"/>
              <a:ext cx="2697592" cy="5688800"/>
            </a:xfrm>
            <a:custGeom>
              <a:avLst/>
              <a:gdLst>
                <a:gd name="connsiteX0" fmla="*/ 138113 w 1400175"/>
                <a:gd name="connsiteY0" fmla="*/ 0 h 2952750"/>
                <a:gd name="connsiteX1" fmla="*/ 1262062 w 1400175"/>
                <a:gd name="connsiteY1" fmla="*/ 0 h 2952750"/>
                <a:gd name="connsiteX2" fmla="*/ 1400175 w 1400175"/>
                <a:gd name="connsiteY2" fmla="*/ 138113 h 2952750"/>
                <a:gd name="connsiteX3" fmla="*/ 1400175 w 1400175"/>
                <a:gd name="connsiteY3" fmla="*/ 2814637 h 2952750"/>
                <a:gd name="connsiteX4" fmla="*/ 1262062 w 1400175"/>
                <a:gd name="connsiteY4" fmla="*/ 2952750 h 2952750"/>
                <a:gd name="connsiteX5" fmla="*/ 138113 w 1400175"/>
                <a:gd name="connsiteY5" fmla="*/ 2952750 h 2952750"/>
                <a:gd name="connsiteX6" fmla="*/ 0 w 1400175"/>
                <a:gd name="connsiteY6" fmla="*/ 2814637 h 2952750"/>
                <a:gd name="connsiteX7" fmla="*/ 0 w 1400175"/>
                <a:gd name="connsiteY7" fmla="*/ 138113 h 2952750"/>
                <a:gd name="connsiteX8" fmla="*/ 138113 w 1400175"/>
                <a:gd name="connsiteY8" fmla="*/ 0 h 295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175" h="2952750">
                  <a:moveTo>
                    <a:pt x="138113" y="0"/>
                  </a:moveTo>
                  <a:lnTo>
                    <a:pt x="1262062" y="0"/>
                  </a:lnTo>
                  <a:cubicBezTo>
                    <a:pt x="1338340" y="0"/>
                    <a:pt x="1400175" y="61835"/>
                    <a:pt x="1400175" y="138113"/>
                  </a:cubicBezTo>
                  <a:lnTo>
                    <a:pt x="1400175" y="2814637"/>
                  </a:lnTo>
                  <a:cubicBezTo>
                    <a:pt x="1400175" y="2890915"/>
                    <a:pt x="1338340" y="2952750"/>
                    <a:pt x="1262062" y="2952750"/>
                  </a:cubicBezTo>
                  <a:lnTo>
                    <a:pt x="138113" y="2952750"/>
                  </a:lnTo>
                  <a:cubicBezTo>
                    <a:pt x="61835" y="2952750"/>
                    <a:pt x="0" y="2890915"/>
                    <a:pt x="0" y="2814637"/>
                  </a:cubicBezTo>
                  <a:lnTo>
                    <a:pt x="0" y="138113"/>
                  </a:lnTo>
                  <a:cubicBezTo>
                    <a:pt x="0" y="61835"/>
                    <a:pt x="61835" y="0"/>
                    <a:pt x="138113" y="0"/>
                  </a:cubicBezTo>
                  <a:close/>
                </a:path>
              </a:pathLst>
            </a:custGeom>
          </p:spPr>
        </p:pic>
        <p:pic>
          <p:nvPicPr>
            <p:cNvPr id="28" name="图片 27"/>
            <p:cNvPicPr>
              <a:picLocks noChangeAspect="1"/>
            </p:cNvPicPr>
            <p:nvPr>
              <p:custDataLst>
                <p:tags r:id="rId6"/>
              </p:custDataLst>
            </p:nvPr>
          </p:nvPicPr>
          <p:blipFill>
            <a:blip r:embed="rId7" cstate="print">
              <a:extLst>
                <a:ext uri="{28A0092B-C50C-407E-A947-70E740481C1C}">
                  <a14:useLocalDpi xmlns:a14="http://schemas.microsoft.com/office/drawing/2010/main" val="0"/>
                </a:ext>
              </a:extLst>
            </a:blip>
            <a:stretch>
              <a:fillRect/>
            </a:stretch>
          </p:blipFill>
          <p:spPr>
            <a:xfrm>
              <a:off x="1819633" y="607219"/>
              <a:ext cx="2926086" cy="5852172"/>
            </a:xfrm>
            <a:prstGeom prst="rect">
              <a:avLst/>
            </a:prstGeom>
          </p:spPr>
        </p:pic>
      </p:grpSp>
      <p:grpSp>
        <p:nvGrpSpPr>
          <p:cNvPr id="29" name="组合 28"/>
          <p:cNvGrpSpPr/>
          <p:nvPr/>
        </p:nvGrpSpPr>
        <p:grpSpPr>
          <a:xfrm>
            <a:off x="5880995" y="1715678"/>
            <a:ext cx="2050452" cy="736564"/>
            <a:chOff x="5717235" y="1715678"/>
            <a:chExt cx="2050452" cy="736564"/>
          </a:xfrm>
        </p:grpSpPr>
        <p:sp>
          <p:nvSpPr>
            <p:cNvPr id="30" name="文本框 29"/>
            <p:cNvSpPr txBox="1"/>
            <p:nvPr>
              <p:custDataLst>
                <p:tags r:id="rId8"/>
              </p:custDataLst>
            </p:nvPr>
          </p:nvSpPr>
          <p:spPr>
            <a:xfrm>
              <a:off x="5717235" y="1715678"/>
              <a:ext cx="1892935" cy="306705"/>
            </a:xfrm>
            <a:prstGeom prst="rect">
              <a:avLst/>
            </a:prstGeom>
            <a:noFill/>
          </p:spPr>
          <p:txBody>
            <a:bodyPr wrap="square" rtlCol="0">
              <a:spAutoFit/>
            </a:bodyPr>
            <a:lstStyle/>
            <a:p>
              <a:r>
                <a:rPr lang="zh-CN" altLang="en-US" sz="1400" dirty="0">
                  <a:latin typeface="汉仪雅酷黑 45W" panose="020B0404020202020204" pitchFamily="34" charset="-122"/>
                  <a:ea typeface="汉仪雅酷黑 45W" panose="020B0404020202020204" pitchFamily="34" charset="-122"/>
                </a:rPr>
                <a:t>本次任务预计</a:t>
              </a:r>
              <a:r>
                <a:rPr lang="zh-CN" altLang="en-US" sz="1400" dirty="0">
                  <a:latin typeface="汉仪雅酷黑 45W" panose="020B0404020202020204" pitchFamily="34" charset="-122"/>
                  <a:ea typeface="汉仪雅酷黑 45W" panose="020B0404020202020204" pitchFamily="34" charset="-122"/>
                </a:rPr>
                <a:t>时间</a:t>
              </a:r>
              <a:endParaRPr lang="zh-CN" altLang="en-US" sz="1400" dirty="0">
                <a:latin typeface="汉仪雅酷黑 45W" panose="020B0404020202020204" pitchFamily="34" charset="-122"/>
                <a:ea typeface="汉仪雅酷黑 45W" panose="020B0404020202020204" pitchFamily="34" charset="-122"/>
              </a:endParaRPr>
            </a:p>
          </p:txBody>
        </p:sp>
        <p:sp>
          <p:nvSpPr>
            <p:cNvPr id="31" name="文本框 30"/>
            <p:cNvSpPr txBox="1"/>
            <p:nvPr>
              <p:custDataLst>
                <p:tags r:id="rId9"/>
              </p:custDataLst>
            </p:nvPr>
          </p:nvSpPr>
          <p:spPr>
            <a:xfrm>
              <a:off x="5717235" y="1991867"/>
              <a:ext cx="2050452" cy="460375"/>
            </a:xfrm>
            <a:prstGeom prst="rect">
              <a:avLst/>
            </a:prstGeom>
          </p:spPr>
          <p:txBody>
            <a:bodyPr wrap="square">
              <a:spAutoFit/>
            </a:bodyPr>
            <a:lstStyle>
              <a:defPPr>
                <a:defRPr lang="zh-CN"/>
              </a:defPPr>
              <a:lvl1pPr>
                <a:defRPr sz="2800" b="1">
                  <a:gradFill flip="none" rotWithShape="1">
                    <a:gsLst>
                      <a:gs pos="0">
                        <a:srgbClr val="C34D99"/>
                      </a:gs>
                      <a:gs pos="100000">
                        <a:srgbClr val="2050DC"/>
                      </a:gs>
                    </a:gsLst>
                    <a:lin ang="2700000" scaled="1"/>
                    <a:tileRect/>
                  </a:gradFill>
                  <a:latin typeface="+mn-ea"/>
                </a:defRPr>
              </a:lvl1pPr>
            </a:lstStyle>
            <a:p>
              <a:r>
                <a:rPr lang="en-US" altLang="zh-CN" sz="2400" dirty="0">
                  <a:solidFill>
                    <a:srgbClr val="FD8C08"/>
                  </a:solidFill>
                </a:rPr>
                <a:t>40min</a:t>
              </a:r>
              <a:endParaRPr lang="en-US" altLang="zh-CN" sz="2400" dirty="0">
                <a:solidFill>
                  <a:srgbClr val="FD8C08"/>
                </a:solidFill>
              </a:endParaRPr>
            </a:p>
          </p:txBody>
        </p:sp>
      </p:grpSp>
      <p:cxnSp>
        <p:nvCxnSpPr>
          <p:cNvPr id="32" name="直接连接符 31"/>
          <p:cNvCxnSpPr/>
          <p:nvPr>
            <p:custDataLst>
              <p:tags r:id="rId10"/>
            </p:custDataLst>
          </p:nvPr>
        </p:nvCxnSpPr>
        <p:spPr>
          <a:xfrm>
            <a:off x="8041064" y="1839755"/>
            <a:ext cx="0" cy="496562"/>
          </a:xfrm>
          <a:prstGeom prst="line">
            <a:avLst/>
          </a:prstGeom>
          <a:ln w="25400" cap="flat" cmpd="sng">
            <a:solidFill>
              <a:srgbClr val="FD8C08"/>
            </a:solidFill>
            <a:prstDash val="solid"/>
            <a:miter lim="800000"/>
            <a:headEnd type="none"/>
            <a:tailEnd type="none"/>
          </a:ln>
        </p:spPr>
        <p:style>
          <a:lnRef idx="1">
            <a:schemeClr val="accent1"/>
          </a:lnRef>
          <a:fillRef idx="0">
            <a:schemeClr val="accent1"/>
          </a:fillRef>
          <a:effectRef idx="0">
            <a:schemeClr val="accent1"/>
          </a:effectRef>
          <a:fontRef idx="minor">
            <a:schemeClr val="tx1"/>
          </a:fontRef>
        </p:style>
      </p:cxnSp>
      <p:pic>
        <p:nvPicPr>
          <p:cNvPr id="33" name="图片 32" descr="shopee logo"/>
          <p:cNvPicPr>
            <a:picLocks noChangeAspect="1"/>
          </p:cNvPicPr>
          <p:nvPr>
            <p:custDataLst>
              <p:tags r:id="rId11"/>
            </p:custDataLst>
          </p:nvPr>
        </p:nvPicPr>
        <p:blipFill>
          <a:blip r:embed="rId12"/>
          <a:stretch>
            <a:fillRect/>
          </a:stretch>
        </p:blipFill>
        <p:spPr>
          <a:xfrm>
            <a:off x="8521065" y="1693545"/>
            <a:ext cx="2233295" cy="752475"/>
          </a:xfrm>
          <a:prstGeom prst="rect">
            <a:avLst/>
          </a:prstGeom>
        </p:spPr>
      </p:pic>
      <p:grpSp>
        <p:nvGrpSpPr>
          <p:cNvPr id="34" name="组合 33"/>
          <p:cNvGrpSpPr/>
          <p:nvPr/>
        </p:nvGrpSpPr>
        <p:grpSpPr>
          <a:xfrm>
            <a:off x="385762" y="326231"/>
            <a:ext cx="542926" cy="366713"/>
            <a:chOff x="380999" y="380999"/>
            <a:chExt cx="542926" cy="366713"/>
          </a:xfrm>
        </p:grpSpPr>
        <p:sp>
          <p:nvSpPr>
            <p:cNvPr id="35" name="矩形: 圆角 3"/>
            <p:cNvSpPr/>
            <p:nvPr>
              <p:custDataLst>
                <p:tags r:id="rId13"/>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6" name="矩形: 圆角 4"/>
            <p:cNvSpPr/>
            <p:nvPr>
              <p:custDataLst>
                <p:tags r:id="rId14"/>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7" name="矩形: 圆角 5"/>
            <p:cNvSpPr/>
            <p:nvPr>
              <p:custDataLst>
                <p:tags r:id="rId15"/>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200150" y="278754"/>
            <a:ext cx="2895600"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rPr>
              <a:t>任务属性</a:t>
            </a:r>
            <a:endParaRPr lang="zh-CN" altLang="en-US" sz="2400" b="1" spc="300" dirty="0">
              <a:latin typeface="思源黑体 CN Bold" panose="020B0800000000000000" charset="-122"/>
              <a:ea typeface="思源黑体 CN Bold" panose="020B0800000000000000" charset="-122"/>
            </a:endParaRPr>
          </a:p>
        </p:txBody>
      </p:sp>
      <p:sp>
        <p:nvSpPr>
          <p:cNvPr id="10" name="矩形: 圆角 9"/>
          <p:cNvSpPr/>
          <p:nvPr/>
        </p:nvSpPr>
        <p:spPr>
          <a:xfrm>
            <a:off x="1295400" y="1320800"/>
            <a:ext cx="1663700" cy="5029200"/>
          </a:xfrm>
          <a:prstGeom prst="roundRect">
            <a:avLst>
              <a:gd name="adj" fmla="val 7507"/>
            </a:avLst>
          </a:prstGeom>
          <a:solidFill>
            <a:srgbClr val="FD8C08"/>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cs typeface="+mn-ea"/>
              <a:sym typeface="+mn-ea"/>
            </a:endParaRPr>
          </a:p>
        </p:txBody>
      </p:sp>
      <p:sp>
        <p:nvSpPr>
          <p:cNvPr id="11" name="矩形 10"/>
          <p:cNvSpPr/>
          <p:nvPr/>
        </p:nvSpPr>
        <p:spPr>
          <a:xfrm>
            <a:off x="1468755" y="3617595"/>
            <a:ext cx="1319530" cy="460375"/>
          </a:xfrm>
          <a:prstGeom prst="rect">
            <a:avLst/>
          </a:prstGeom>
        </p:spPr>
        <p:txBody>
          <a:bodyPr wrap="square">
            <a:spAutoFit/>
          </a:bodyPr>
          <a:lstStyle/>
          <a:p>
            <a:pPr algn="ctr"/>
            <a:r>
              <a:rPr lang="en-US" altLang="zh-CN" sz="2400" b="1"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rPr>
              <a:t>TikTok</a:t>
            </a:r>
            <a:endParaRPr lang="en-US" altLang="zh-CN" sz="2400" b="1"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endParaRPr>
          </a:p>
        </p:txBody>
      </p:sp>
      <p:sp>
        <p:nvSpPr>
          <p:cNvPr id="12" name="椭圆 11"/>
          <p:cNvSpPr/>
          <p:nvPr/>
        </p:nvSpPr>
        <p:spPr>
          <a:xfrm>
            <a:off x="1567362" y="2145907"/>
            <a:ext cx="1119776" cy="11197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文本框 12"/>
          <p:cNvSpPr txBox="1"/>
          <p:nvPr/>
        </p:nvSpPr>
        <p:spPr>
          <a:xfrm>
            <a:off x="1119584" y="5066920"/>
            <a:ext cx="2017316" cy="368300"/>
          </a:xfrm>
          <a:prstGeom prst="rect">
            <a:avLst/>
          </a:prstGeom>
          <a:noFill/>
        </p:spPr>
        <p:txBody>
          <a:bodyPr wrap="square">
            <a:spAutoFit/>
          </a:bodyPr>
          <a:lstStyle/>
          <a:p>
            <a:pPr algn="ctr"/>
            <a:r>
              <a:rPr lang="zh-CN" altLang="en-US" sz="9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rPr>
              <a:t>Task </a:t>
            </a:r>
            <a:endParaRPr lang="zh-CN" altLang="en-US" sz="9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endParaRPr>
          </a:p>
          <a:p>
            <a:pPr algn="ctr"/>
            <a:r>
              <a:rPr lang="zh-CN" altLang="en-US" sz="9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rPr>
              <a:t>Properties</a:t>
            </a:r>
            <a:endParaRPr lang="zh-CN" altLang="en-US" sz="900" spc="300"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endParaRPr>
          </a:p>
        </p:txBody>
      </p:sp>
      <p:sp>
        <p:nvSpPr>
          <p:cNvPr id="14" name="任意多边形: 形状 13"/>
          <p:cNvSpPr/>
          <p:nvPr/>
        </p:nvSpPr>
        <p:spPr>
          <a:xfrm>
            <a:off x="1722568" y="2301168"/>
            <a:ext cx="809363" cy="809254"/>
          </a:xfrm>
          <a:custGeom>
            <a:avLst/>
            <a:gdLst>
              <a:gd name="connsiteX0" fmla="*/ 1 w 2072432"/>
              <a:gd name="connsiteY0" fmla="*/ 1035792 h 2072153"/>
              <a:gd name="connsiteX1" fmla="*/ 1040914 w 2072432"/>
              <a:gd name="connsiteY1" fmla="*/ 15 h 2072153"/>
              <a:gd name="connsiteX2" fmla="*/ 2072432 w 2072432"/>
              <a:gd name="connsiteY2" fmla="*/ 1037483 h 2072153"/>
              <a:gd name="connsiteX3" fmla="*/ 1042292 w 2072432"/>
              <a:gd name="connsiteY3" fmla="*/ 2072133 h 2072153"/>
              <a:gd name="connsiteX4" fmla="*/ 1 w 2072432"/>
              <a:gd name="connsiteY4" fmla="*/ 1035792 h 2072153"/>
              <a:gd name="connsiteX5" fmla="*/ 1303585 w 2072432"/>
              <a:gd name="connsiteY5" fmla="*/ 1981132 h 2072153"/>
              <a:gd name="connsiteX6" fmla="*/ 1337217 w 2072432"/>
              <a:gd name="connsiteY6" fmla="*/ 1974806 h 2072153"/>
              <a:gd name="connsiteX7" fmla="*/ 1874396 w 2072432"/>
              <a:gd name="connsiteY7" fmla="*/ 1554620 h 2072153"/>
              <a:gd name="connsiteX8" fmla="*/ 1881974 w 2072432"/>
              <a:gd name="connsiteY8" fmla="*/ 1539088 h 2072153"/>
              <a:gd name="connsiteX9" fmla="*/ 1554982 w 2072432"/>
              <a:gd name="connsiteY9" fmla="*/ 1539088 h 2072153"/>
              <a:gd name="connsiteX10" fmla="*/ 1547655 w 2072432"/>
              <a:gd name="connsiteY10" fmla="*/ 1565330 h 2072153"/>
              <a:gd name="connsiteX11" fmla="*/ 1463730 w 2072432"/>
              <a:gd name="connsiteY11" fmla="*/ 1783346 h 2072153"/>
              <a:gd name="connsiteX12" fmla="*/ 1303585 w 2072432"/>
              <a:gd name="connsiteY12" fmla="*/ 1981633 h 2072153"/>
              <a:gd name="connsiteX13" fmla="*/ 1303898 w 2072432"/>
              <a:gd name="connsiteY13" fmla="*/ 1982447 h 2072153"/>
              <a:gd name="connsiteX14" fmla="*/ 1303585 w 2072432"/>
              <a:gd name="connsiteY14" fmla="*/ 1981132 h 2072153"/>
              <a:gd name="connsiteX15" fmla="*/ 802920 w 2072432"/>
              <a:gd name="connsiteY15" fmla="*/ 79493 h 2072153"/>
              <a:gd name="connsiteX16" fmla="*/ 782815 w 2072432"/>
              <a:gd name="connsiteY16" fmla="*/ 83063 h 2072153"/>
              <a:gd name="connsiteX17" fmla="*/ 195157 w 2072432"/>
              <a:gd name="connsiteY17" fmla="*/ 522351 h 2072153"/>
              <a:gd name="connsiteX18" fmla="*/ 190397 w 2072432"/>
              <a:gd name="connsiteY18" fmla="*/ 533812 h 2072153"/>
              <a:gd name="connsiteX19" fmla="*/ 541251 w 2072432"/>
              <a:gd name="connsiteY19" fmla="*/ 533812 h 2072153"/>
              <a:gd name="connsiteX20" fmla="*/ 547138 w 2072432"/>
              <a:gd name="connsiteY20" fmla="*/ 513645 h 2072153"/>
              <a:gd name="connsiteX21" fmla="*/ 610645 w 2072432"/>
              <a:gd name="connsiteY21" fmla="*/ 333834 h 2072153"/>
              <a:gd name="connsiteX22" fmla="*/ 796844 w 2072432"/>
              <a:gd name="connsiteY22" fmla="*/ 86946 h 2072153"/>
              <a:gd name="connsiteX23" fmla="*/ 802606 w 2072432"/>
              <a:gd name="connsiteY23" fmla="*/ 79180 h 2072153"/>
              <a:gd name="connsiteX24" fmla="*/ 805174 w 2072432"/>
              <a:gd name="connsiteY24" fmla="*/ 77489 h 2072153"/>
              <a:gd name="connsiteX25" fmla="*/ 802920 w 2072432"/>
              <a:gd name="connsiteY25" fmla="*/ 79493 h 2072153"/>
              <a:gd name="connsiteX26" fmla="*/ 1022939 w 2072432"/>
              <a:gd name="connsiteY26" fmla="*/ 586233 h 2072153"/>
              <a:gd name="connsiteX27" fmla="*/ 582336 w 2072432"/>
              <a:gd name="connsiteY27" fmla="*/ 586233 h 2072153"/>
              <a:gd name="connsiteX28" fmla="*/ 542817 w 2072432"/>
              <a:gd name="connsiteY28" fmla="*/ 1010114 h 2072153"/>
              <a:gd name="connsiteX29" fmla="*/ 1022939 w 2072432"/>
              <a:gd name="connsiteY29" fmla="*/ 1008110 h 2072153"/>
              <a:gd name="connsiteX30" fmla="*/ 1022939 w 2072432"/>
              <a:gd name="connsiteY30" fmla="*/ 586233 h 2072153"/>
              <a:gd name="connsiteX31" fmla="*/ 582775 w 2072432"/>
              <a:gd name="connsiteY31" fmla="*/ 1486604 h 2072153"/>
              <a:gd name="connsiteX32" fmla="*/ 1022250 w 2072432"/>
              <a:gd name="connsiteY32" fmla="*/ 1484725 h 2072153"/>
              <a:gd name="connsiteX33" fmla="*/ 1020622 w 2072432"/>
              <a:gd name="connsiteY33" fmla="*/ 1062911 h 2072153"/>
              <a:gd name="connsiteX34" fmla="*/ 541063 w 2072432"/>
              <a:gd name="connsiteY34" fmla="*/ 1064352 h 2072153"/>
              <a:gd name="connsiteX35" fmla="*/ 582775 w 2072432"/>
              <a:gd name="connsiteY35" fmla="*/ 1486604 h 2072153"/>
              <a:gd name="connsiteX36" fmla="*/ 1074860 w 2072432"/>
              <a:gd name="connsiteY36" fmla="*/ 1010365 h 2072153"/>
              <a:gd name="connsiteX37" fmla="*/ 1556109 w 2072432"/>
              <a:gd name="connsiteY37" fmla="*/ 1010365 h 2072153"/>
              <a:gd name="connsiteX38" fmla="*/ 1514085 w 2072432"/>
              <a:gd name="connsiteY38" fmla="*/ 586296 h 2072153"/>
              <a:gd name="connsiteX39" fmla="*/ 1074860 w 2072432"/>
              <a:gd name="connsiteY39" fmla="*/ 586296 h 2072153"/>
              <a:gd name="connsiteX40" fmla="*/ 1074860 w 2072432"/>
              <a:gd name="connsiteY40" fmla="*/ 1010365 h 2072153"/>
              <a:gd name="connsiteX41" fmla="*/ 1076300 w 2072432"/>
              <a:gd name="connsiteY41" fmla="*/ 1061972 h 2072153"/>
              <a:gd name="connsiteX42" fmla="*/ 1077177 w 2072432"/>
              <a:gd name="connsiteY42" fmla="*/ 1486541 h 2072153"/>
              <a:gd name="connsiteX43" fmla="*/ 1514711 w 2072432"/>
              <a:gd name="connsiteY43" fmla="*/ 1486541 h 2072153"/>
              <a:gd name="connsiteX44" fmla="*/ 1554982 w 2072432"/>
              <a:gd name="connsiteY44" fmla="*/ 1061972 h 2072153"/>
              <a:gd name="connsiteX45" fmla="*/ 1076300 w 2072432"/>
              <a:gd name="connsiteY45" fmla="*/ 1061972 h 2072153"/>
              <a:gd name="connsiteX46" fmla="*/ 489142 w 2072432"/>
              <a:gd name="connsiteY46" fmla="*/ 1010427 h 2072153"/>
              <a:gd name="connsiteX47" fmla="*/ 530228 w 2072432"/>
              <a:gd name="connsiteY47" fmla="*/ 586108 h 2072153"/>
              <a:gd name="connsiteX48" fmla="*/ 158894 w 2072432"/>
              <a:gd name="connsiteY48" fmla="*/ 586108 h 2072153"/>
              <a:gd name="connsiteX49" fmla="*/ 50919 w 2072432"/>
              <a:gd name="connsiteY49" fmla="*/ 1010427 h 2072153"/>
              <a:gd name="connsiteX50" fmla="*/ 489142 w 2072432"/>
              <a:gd name="connsiteY50" fmla="*/ 1010427 h 2072153"/>
              <a:gd name="connsiteX51" fmla="*/ 51859 w 2072432"/>
              <a:gd name="connsiteY51" fmla="*/ 1062285 h 2072153"/>
              <a:gd name="connsiteX52" fmla="*/ 51233 w 2072432"/>
              <a:gd name="connsiteY52" fmla="*/ 1075124 h 2072153"/>
              <a:gd name="connsiteX53" fmla="*/ 55053 w 2072432"/>
              <a:gd name="connsiteY53" fmla="*/ 1132431 h 2072153"/>
              <a:gd name="connsiteX54" fmla="*/ 152506 w 2072432"/>
              <a:gd name="connsiteY54" fmla="*/ 1473890 h 2072153"/>
              <a:gd name="connsiteX55" fmla="*/ 176180 w 2072432"/>
              <a:gd name="connsiteY55" fmla="*/ 1488295 h 2072153"/>
              <a:gd name="connsiteX56" fmla="*/ 515134 w 2072432"/>
              <a:gd name="connsiteY56" fmla="*/ 1487982 h 2072153"/>
              <a:gd name="connsiteX57" fmla="*/ 530165 w 2072432"/>
              <a:gd name="connsiteY57" fmla="*/ 1485853 h 2072153"/>
              <a:gd name="connsiteX58" fmla="*/ 488955 w 2072432"/>
              <a:gd name="connsiteY58" fmla="*/ 1062285 h 2072153"/>
              <a:gd name="connsiteX59" fmla="*/ 51859 w 2072432"/>
              <a:gd name="connsiteY59" fmla="*/ 1062285 h 2072153"/>
              <a:gd name="connsiteX60" fmla="*/ 1609032 w 2072432"/>
              <a:gd name="connsiteY60" fmla="*/ 1008861 h 2072153"/>
              <a:gd name="connsiteX61" fmla="*/ 2021639 w 2072432"/>
              <a:gd name="connsiteY61" fmla="*/ 1007922 h 2072153"/>
              <a:gd name="connsiteX62" fmla="*/ 1913540 w 2072432"/>
              <a:gd name="connsiteY62" fmla="*/ 586108 h 2072153"/>
              <a:gd name="connsiteX63" fmla="*/ 1566757 w 2072432"/>
              <a:gd name="connsiteY63" fmla="*/ 586108 h 2072153"/>
              <a:gd name="connsiteX64" fmla="*/ 1609032 w 2072432"/>
              <a:gd name="connsiteY64" fmla="*/ 1008861 h 2072153"/>
              <a:gd name="connsiteX65" fmla="*/ 2021702 w 2072432"/>
              <a:gd name="connsiteY65" fmla="*/ 1064352 h 2072153"/>
              <a:gd name="connsiteX66" fmla="*/ 1608969 w 2072432"/>
              <a:gd name="connsiteY66" fmla="*/ 1064665 h 2072153"/>
              <a:gd name="connsiteX67" fmla="*/ 1567007 w 2072432"/>
              <a:gd name="connsiteY67" fmla="*/ 1485289 h 2072153"/>
              <a:gd name="connsiteX68" fmla="*/ 1575274 w 2072432"/>
              <a:gd name="connsiteY68" fmla="*/ 1487731 h 2072153"/>
              <a:gd name="connsiteX69" fmla="*/ 1901891 w 2072432"/>
              <a:gd name="connsiteY69" fmla="*/ 1488233 h 2072153"/>
              <a:gd name="connsiteX70" fmla="*/ 1918613 w 2072432"/>
              <a:gd name="connsiteY70" fmla="*/ 1476208 h 2072153"/>
              <a:gd name="connsiteX71" fmla="*/ 2019072 w 2072432"/>
              <a:gd name="connsiteY71" fmla="*/ 1116773 h 2072153"/>
              <a:gd name="connsiteX72" fmla="*/ 2021702 w 2072432"/>
              <a:gd name="connsiteY72" fmla="*/ 1064352 h 2072153"/>
              <a:gd name="connsiteX73" fmla="*/ 1023064 w 2072432"/>
              <a:gd name="connsiteY73" fmla="*/ 50558 h 2072153"/>
              <a:gd name="connsiteX74" fmla="*/ 996447 w 2072432"/>
              <a:gd name="connsiteY74" fmla="*/ 52499 h 2072153"/>
              <a:gd name="connsiteX75" fmla="*/ 859099 w 2072432"/>
              <a:gd name="connsiteY75" fmla="*/ 104106 h 2072153"/>
              <a:gd name="connsiteX76" fmla="*/ 716991 w 2072432"/>
              <a:gd name="connsiteY76" fmla="*/ 244523 h 2072153"/>
              <a:gd name="connsiteX77" fmla="*/ 596866 w 2072432"/>
              <a:gd name="connsiteY77" fmla="*/ 519657 h 2072153"/>
              <a:gd name="connsiteX78" fmla="*/ 595050 w 2072432"/>
              <a:gd name="connsiteY78" fmla="*/ 532998 h 2072153"/>
              <a:gd name="connsiteX79" fmla="*/ 1023064 w 2072432"/>
              <a:gd name="connsiteY79" fmla="*/ 531244 h 2072153"/>
              <a:gd name="connsiteX80" fmla="*/ 1023064 w 2072432"/>
              <a:gd name="connsiteY80" fmla="*/ 50558 h 2072153"/>
              <a:gd name="connsiteX81" fmla="*/ 1022814 w 2072432"/>
              <a:gd name="connsiteY81" fmla="*/ 1541280 h 2072153"/>
              <a:gd name="connsiteX82" fmla="*/ 594424 w 2072432"/>
              <a:gd name="connsiteY82" fmla="*/ 1540466 h 2072153"/>
              <a:gd name="connsiteX83" fmla="*/ 598933 w 2072432"/>
              <a:gd name="connsiteY83" fmla="*/ 1560195 h 2072153"/>
              <a:gd name="connsiteX84" fmla="*/ 648724 w 2072432"/>
              <a:gd name="connsiteY84" fmla="*/ 1701425 h 2072153"/>
              <a:gd name="connsiteX85" fmla="*/ 768160 w 2072432"/>
              <a:gd name="connsiteY85" fmla="*/ 1891884 h 2072153"/>
              <a:gd name="connsiteX86" fmla="*/ 1007031 w 2072432"/>
              <a:gd name="connsiteY86" fmla="*/ 2020651 h 2072153"/>
              <a:gd name="connsiteX87" fmla="*/ 1022814 w 2072432"/>
              <a:gd name="connsiteY87" fmla="*/ 2020714 h 2072153"/>
              <a:gd name="connsiteX88" fmla="*/ 1022814 w 2072432"/>
              <a:gd name="connsiteY88" fmla="*/ 1541280 h 2072153"/>
              <a:gd name="connsiteX89" fmla="*/ 1502122 w 2072432"/>
              <a:gd name="connsiteY89" fmla="*/ 533687 h 2072153"/>
              <a:gd name="connsiteX90" fmla="*/ 1498678 w 2072432"/>
              <a:gd name="connsiteY90" fmla="*/ 515900 h 2072153"/>
              <a:gd name="connsiteX91" fmla="*/ 1450390 w 2072432"/>
              <a:gd name="connsiteY91" fmla="*/ 376422 h 2072153"/>
              <a:gd name="connsiteX92" fmla="*/ 1320119 w 2072432"/>
              <a:gd name="connsiteY92" fmla="*/ 171434 h 2072153"/>
              <a:gd name="connsiteX93" fmla="*/ 1128283 w 2072432"/>
              <a:gd name="connsiteY93" fmla="*/ 58324 h 2072153"/>
              <a:gd name="connsiteX94" fmla="*/ 1076488 w 2072432"/>
              <a:gd name="connsiteY94" fmla="*/ 52061 h 2072153"/>
              <a:gd name="connsiteX95" fmla="*/ 1077052 w 2072432"/>
              <a:gd name="connsiteY95" fmla="*/ 533749 h 2072153"/>
              <a:gd name="connsiteX96" fmla="*/ 1502122 w 2072432"/>
              <a:gd name="connsiteY96" fmla="*/ 533687 h 2072153"/>
              <a:gd name="connsiteX97" fmla="*/ 1076300 w 2072432"/>
              <a:gd name="connsiteY97" fmla="*/ 1538838 h 2072153"/>
              <a:gd name="connsiteX98" fmla="*/ 1077427 w 2072432"/>
              <a:gd name="connsiteY98" fmla="*/ 2020651 h 2072153"/>
              <a:gd name="connsiteX99" fmla="*/ 1147573 w 2072432"/>
              <a:gd name="connsiteY99" fmla="*/ 2008564 h 2072153"/>
              <a:gd name="connsiteX100" fmla="*/ 1352311 w 2072432"/>
              <a:gd name="connsiteY100" fmla="*/ 1864264 h 2072153"/>
              <a:gd name="connsiteX101" fmla="*/ 1500494 w 2072432"/>
              <a:gd name="connsiteY101" fmla="*/ 1551364 h 2072153"/>
              <a:gd name="connsiteX102" fmla="*/ 1500619 w 2072432"/>
              <a:gd name="connsiteY102" fmla="*/ 1538900 h 2072153"/>
              <a:gd name="connsiteX103" fmla="*/ 1076300 w 2072432"/>
              <a:gd name="connsiteY103" fmla="*/ 1538838 h 2072153"/>
              <a:gd name="connsiteX104" fmla="*/ 188768 w 2072432"/>
              <a:gd name="connsiteY104" fmla="*/ 1539088 h 2072153"/>
              <a:gd name="connsiteX105" fmla="*/ 451377 w 2072432"/>
              <a:gd name="connsiteY105" fmla="*/ 1829441 h 2072153"/>
              <a:gd name="connsiteX106" fmla="*/ 802794 w 2072432"/>
              <a:gd name="connsiteY106" fmla="*/ 1992530 h 2072153"/>
              <a:gd name="connsiteX107" fmla="*/ 792836 w 2072432"/>
              <a:gd name="connsiteY107" fmla="*/ 1982071 h 2072153"/>
              <a:gd name="connsiteX108" fmla="*/ 711041 w 2072432"/>
              <a:gd name="connsiteY108" fmla="*/ 1901529 h 2072153"/>
              <a:gd name="connsiteX109" fmla="*/ 568307 w 2072432"/>
              <a:gd name="connsiteY109" fmla="*/ 1628336 h 2072153"/>
              <a:gd name="connsiteX110" fmla="*/ 541439 w 2072432"/>
              <a:gd name="connsiteY110" fmla="*/ 1539151 h 2072153"/>
              <a:gd name="connsiteX111" fmla="*/ 188768 w 2072432"/>
              <a:gd name="connsiteY111" fmla="*/ 1539088 h 2072153"/>
              <a:gd name="connsiteX112" fmla="*/ 1885356 w 2072432"/>
              <a:gd name="connsiteY112" fmla="*/ 534188 h 2072153"/>
              <a:gd name="connsiteX113" fmla="*/ 1306090 w 2072432"/>
              <a:gd name="connsiteY113" fmla="*/ 87447 h 2072153"/>
              <a:gd name="connsiteX114" fmla="*/ 1306466 w 2072432"/>
              <a:gd name="connsiteY114" fmla="*/ 91330 h 2072153"/>
              <a:gd name="connsiteX115" fmla="*/ 1313793 w 2072432"/>
              <a:gd name="connsiteY115" fmla="*/ 98407 h 2072153"/>
              <a:gd name="connsiteX116" fmla="*/ 1437300 w 2072432"/>
              <a:gd name="connsiteY116" fmla="*/ 243020 h 2072153"/>
              <a:gd name="connsiteX117" fmla="*/ 1547655 w 2072432"/>
              <a:gd name="connsiteY117" fmla="*/ 507257 h 2072153"/>
              <a:gd name="connsiteX118" fmla="*/ 1555859 w 2072432"/>
              <a:gd name="connsiteY118" fmla="*/ 534250 h 2072153"/>
              <a:gd name="connsiteX119" fmla="*/ 1885356 w 2072432"/>
              <a:gd name="connsiteY119" fmla="*/ 534188 h 207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072432" h="2072153">
                <a:moveTo>
                  <a:pt x="1" y="1035792"/>
                </a:moveTo>
                <a:cubicBezTo>
                  <a:pt x="1" y="464230"/>
                  <a:pt x="463527" y="-3054"/>
                  <a:pt x="1040914" y="15"/>
                </a:cubicBezTo>
                <a:cubicBezTo>
                  <a:pt x="1608343" y="3021"/>
                  <a:pt x="2073059" y="460221"/>
                  <a:pt x="2072432" y="1037483"/>
                </a:cubicBezTo>
                <a:cubicBezTo>
                  <a:pt x="2071806" y="1604474"/>
                  <a:pt x="1619366" y="2068563"/>
                  <a:pt x="1042292" y="2072133"/>
                </a:cubicBezTo>
                <a:cubicBezTo>
                  <a:pt x="449373" y="2075766"/>
                  <a:pt x="-876" y="1596019"/>
                  <a:pt x="1" y="1035792"/>
                </a:cubicBezTo>
                <a:close/>
                <a:moveTo>
                  <a:pt x="1303585" y="1981132"/>
                </a:moveTo>
                <a:cubicBezTo>
                  <a:pt x="1314796" y="1979065"/>
                  <a:pt x="1326508" y="1978313"/>
                  <a:pt x="1337217" y="1974806"/>
                </a:cubicBezTo>
                <a:cubicBezTo>
                  <a:pt x="1566444" y="1898961"/>
                  <a:pt x="1745566" y="1758857"/>
                  <a:pt x="1874396" y="1554620"/>
                </a:cubicBezTo>
                <a:cubicBezTo>
                  <a:pt x="1877152" y="1550236"/>
                  <a:pt x="1878968" y="1545289"/>
                  <a:pt x="1881974" y="1539088"/>
                </a:cubicBezTo>
                <a:cubicBezTo>
                  <a:pt x="1771933" y="1539088"/>
                  <a:pt x="1664084" y="1539088"/>
                  <a:pt x="1554982" y="1539088"/>
                </a:cubicBezTo>
                <a:cubicBezTo>
                  <a:pt x="1552352" y="1548357"/>
                  <a:pt x="1549909" y="1556813"/>
                  <a:pt x="1547655" y="1565330"/>
                </a:cubicBezTo>
                <a:cubicBezTo>
                  <a:pt x="1527237" y="1640925"/>
                  <a:pt x="1500619" y="1714140"/>
                  <a:pt x="1463730" y="1783346"/>
                </a:cubicBezTo>
                <a:cubicBezTo>
                  <a:pt x="1423020" y="1859629"/>
                  <a:pt x="1372478" y="1928084"/>
                  <a:pt x="1303585" y="1981633"/>
                </a:cubicBezTo>
                <a:lnTo>
                  <a:pt x="1303898" y="1982447"/>
                </a:lnTo>
                <a:cubicBezTo>
                  <a:pt x="1303835" y="1982447"/>
                  <a:pt x="1303585" y="1981132"/>
                  <a:pt x="1303585" y="1981132"/>
                </a:cubicBezTo>
                <a:close/>
                <a:moveTo>
                  <a:pt x="802920" y="79493"/>
                </a:moveTo>
                <a:cubicBezTo>
                  <a:pt x="796218" y="80620"/>
                  <a:pt x="789329" y="81246"/>
                  <a:pt x="782815" y="83063"/>
                </a:cubicBezTo>
                <a:cubicBezTo>
                  <a:pt x="530228" y="153584"/>
                  <a:pt x="334509" y="300327"/>
                  <a:pt x="195157" y="522351"/>
                </a:cubicBezTo>
                <a:cubicBezTo>
                  <a:pt x="193153" y="525545"/>
                  <a:pt x="192150" y="529428"/>
                  <a:pt x="190397" y="533812"/>
                </a:cubicBezTo>
                <a:cubicBezTo>
                  <a:pt x="308204" y="533812"/>
                  <a:pt x="424383" y="533812"/>
                  <a:pt x="541251" y="533812"/>
                </a:cubicBezTo>
                <a:cubicBezTo>
                  <a:pt x="543380" y="526547"/>
                  <a:pt x="545447" y="520158"/>
                  <a:pt x="547138" y="513645"/>
                </a:cubicBezTo>
                <a:cubicBezTo>
                  <a:pt x="563359" y="451954"/>
                  <a:pt x="583902" y="391767"/>
                  <a:pt x="610645" y="333834"/>
                </a:cubicBezTo>
                <a:cubicBezTo>
                  <a:pt x="654799" y="238072"/>
                  <a:pt x="712732" y="152645"/>
                  <a:pt x="796844" y="86946"/>
                </a:cubicBezTo>
                <a:cubicBezTo>
                  <a:pt x="799287" y="85004"/>
                  <a:pt x="800727" y="81810"/>
                  <a:pt x="802606" y="79180"/>
                </a:cubicBezTo>
                <a:cubicBezTo>
                  <a:pt x="803483" y="78616"/>
                  <a:pt x="804297" y="78052"/>
                  <a:pt x="805174" y="77489"/>
                </a:cubicBezTo>
                <a:cubicBezTo>
                  <a:pt x="804423" y="78115"/>
                  <a:pt x="803671" y="78804"/>
                  <a:pt x="802920" y="79493"/>
                </a:cubicBezTo>
                <a:close/>
                <a:moveTo>
                  <a:pt x="1022939" y="586233"/>
                </a:moveTo>
                <a:cubicBezTo>
                  <a:pt x="874318" y="586233"/>
                  <a:pt x="728077" y="586233"/>
                  <a:pt x="582336" y="586233"/>
                </a:cubicBezTo>
                <a:cubicBezTo>
                  <a:pt x="555969" y="669156"/>
                  <a:pt x="529226" y="963141"/>
                  <a:pt x="542817" y="1010114"/>
                </a:cubicBezTo>
                <a:cubicBezTo>
                  <a:pt x="577013" y="1014060"/>
                  <a:pt x="1007720" y="1012431"/>
                  <a:pt x="1022939" y="1008110"/>
                </a:cubicBezTo>
                <a:cubicBezTo>
                  <a:pt x="1022939" y="868131"/>
                  <a:pt x="1022939" y="727965"/>
                  <a:pt x="1022939" y="586233"/>
                </a:cubicBezTo>
                <a:close/>
                <a:moveTo>
                  <a:pt x="582775" y="1486604"/>
                </a:moveTo>
                <a:cubicBezTo>
                  <a:pt x="621605" y="1490675"/>
                  <a:pt x="1007470" y="1488921"/>
                  <a:pt x="1022250" y="1484725"/>
                </a:cubicBezTo>
                <a:cubicBezTo>
                  <a:pt x="1026196" y="1455477"/>
                  <a:pt x="1024756" y="1077066"/>
                  <a:pt x="1020622" y="1062911"/>
                </a:cubicBezTo>
                <a:cubicBezTo>
                  <a:pt x="993754" y="1059028"/>
                  <a:pt x="555906" y="1060343"/>
                  <a:pt x="541063" y="1064352"/>
                </a:cubicBezTo>
                <a:cubicBezTo>
                  <a:pt x="530040" y="1124790"/>
                  <a:pt x="559351" y="1424037"/>
                  <a:pt x="582775" y="1486604"/>
                </a:cubicBezTo>
                <a:close/>
                <a:moveTo>
                  <a:pt x="1074860" y="1010365"/>
                </a:moveTo>
                <a:cubicBezTo>
                  <a:pt x="1236696" y="1010365"/>
                  <a:pt x="1396465" y="1010365"/>
                  <a:pt x="1556109" y="1010365"/>
                </a:cubicBezTo>
                <a:cubicBezTo>
                  <a:pt x="1564377" y="939029"/>
                  <a:pt x="1540264" y="659009"/>
                  <a:pt x="1514085" y="586296"/>
                </a:cubicBezTo>
                <a:cubicBezTo>
                  <a:pt x="1368157" y="586296"/>
                  <a:pt x="1222041" y="586296"/>
                  <a:pt x="1074860" y="586296"/>
                </a:cubicBezTo>
                <a:cubicBezTo>
                  <a:pt x="1074860" y="727903"/>
                  <a:pt x="1074860" y="868006"/>
                  <a:pt x="1074860" y="1010365"/>
                </a:cubicBezTo>
                <a:close/>
                <a:moveTo>
                  <a:pt x="1076300" y="1061972"/>
                </a:moveTo>
                <a:cubicBezTo>
                  <a:pt x="1071979" y="1088464"/>
                  <a:pt x="1073043" y="1470821"/>
                  <a:pt x="1077177" y="1486541"/>
                </a:cubicBezTo>
                <a:cubicBezTo>
                  <a:pt x="1223042" y="1486541"/>
                  <a:pt x="1369096" y="1486541"/>
                  <a:pt x="1514711" y="1486541"/>
                </a:cubicBezTo>
                <a:cubicBezTo>
                  <a:pt x="1542018" y="1397231"/>
                  <a:pt x="1566882" y="1106690"/>
                  <a:pt x="1554982" y="1061972"/>
                </a:cubicBezTo>
                <a:cubicBezTo>
                  <a:pt x="1395839" y="1061972"/>
                  <a:pt x="1236571" y="1061972"/>
                  <a:pt x="1076300" y="1061972"/>
                </a:cubicBezTo>
                <a:close/>
                <a:moveTo>
                  <a:pt x="489142" y="1010427"/>
                </a:moveTo>
                <a:cubicBezTo>
                  <a:pt x="488015" y="867442"/>
                  <a:pt x="502984" y="726901"/>
                  <a:pt x="530228" y="586108"/>
                </a:cubicBezTo>
                <a:cubicBezTo>
                  <a:pt x="405531" y="586108"/>
                  <a:pt x="282526" y="586108"/>
                  <a:pt x="158894" y="586108"/>
                </a:cubicBezTo>
                <a:cubicBezTo>
                  <a:pt x="90690" y="719197"/>
                  <a:pt x="54051" y="859802"/>
                  <a:pt x="50919" y="1010427"/>
                </a:cubicBezTo>
                <a:cubicBezTo>
                  <a:pt x="197912" y="1010427"/>
                  <a:pt x="342087" y="1010427"/>
                  <a:pt x="489142" y="1010427"/>
                </a:cubicBezTo>
                <a:close/>
                <a:moveTo>
                  <a:pt x="51859" y="1062285"/>
                </a:moveTo>
                <a:cubicBezTo>
                  <a:pt x="51546" y="1068423"/>
                  <a:pt x="50982" y="1071805"/>
                  <a:pt x="51233" y="1075124"/>
                </a:cubicBezTo>
                <a:cubicBezTo>
                  <a:pt x="52423" y="1094226"/>
                  <a:pt x="53362" y="1113391"/>
                  <a:pt x="55053" y="1132431"/>
                </a:cubicBezTo>
                <a:cubicBezTo>
                  <a:pt x="65825" y="1252430"/>
                  <a:pt x="99270" y="1365916"/>
                  <a:pt x="152506" y="1473890"/>
                </a:cubicBezTo>
                <a:cubicBezTo>
                  <a:pt x="157892" y="1484788"/>
                  <a:pt x="164405" y="1488295"/>
                  <a:pt x="176180" y="1488295"/>
                </a:cubicBezTo>
                <a:cubicBezTo>
                  <a:pt x="289165" y="1487919"/>
                  <a:pt x="402149" y="1488107"/>
                  <a:pt x="515134" y="1487982"/>
                </a:cubicBezTo>
                <a:cubicBezTo>
                  <a:pt x="519581" y="1487982"/>
                  <a:pt x="524028" y="1486730"/>
                  <a:pt x="530165" y="1485853"/>
                </a:cubicBezTo>
                <a:cubicBezTo>
                  <a:pt x="502796" y="1345373"/>
                  <a:pt x="488266" y="1204894"/>
                  <a:pt x="488955" y="1062285"/>
                </a:cubicBezTo>
                <a:cubicBezTo>
                  <a:pt x="341899" y="1062285"/>
                  <a:pt x="197724" y="1062285"/>
                  <a:pt x="51859" y="1062285"/>
                </a:cubicBezTo>
                <a:close/>
                <a:moveTo>
                  <a:pt x="1609032" y="1008861"/>
                </a:moveTo>
                <a:cubicBezTo>
                  <a:pt x="1634711" y="1013371"/>
                  <a:pt x="2006045" y="1012431"/>
                  <a:pt x="2021639" y="1007922"/>
                </a:cubicBezTo>
                <a:cubicBezTo>
                  <a:pt x="2017819" y="858737"/>
                  <a:pt x="1981994" y="717756"/>
                  <a:pt x="1913540" y="586108"/>
                </a:cubicBezTo>
                <a:cubicBezTo>
                  <a:pt x="1797235" y="586108"/>
                  <a:pt x="1683124" y="586108"/>
                  <a:pt x="1566757" y="586108"/>
                </a:cubicBezTo>
                <a:cubicBezTo>
                  <a:pt x="1594815" y="726963"/>
                  <a:pt x="1607779" y="867630"/>
                  <a:pt x="1609032" y="1008861"/>
                </a:cubicBezTo>
                <a:close/>
                <a:moveTo>
                  <a:pt x="2021702" y="1064352"/>
                </a:moveTo>
                <a:cubicBezTo>
                  <a:pt x="2001723" y="1059717"/>
                  <a:pt x="1627884" y="1059905"/>
                  <a:pt x="1608969" y="1064665"/>
                </a:cubicBezTo>
                <a:cubicBezTo>
                  <a:pt x="1607842" y="1205770"/>
                  <a:pt x="1594564" y="1346375"/>
                  <a:pt x="1567007" y="1485289"/>
                </a:cubicBezTo>
                <a:cubicBezTo>
                  <a:pt x="1571454" y="1486667"/>
                  <a:pt x="1573333" y="1487731"/>
                  <a:pt x="1575274" y="1487731"/>
                </a:cubicBezTo>
                <a:cubicBezTo>
                  <a:pt x="1684125" y="1487919"/>
                  <a:pt x="1793039" y="1487857"/>
                  <a:pt x="1901891" y="1488233"/>
                </a:cubicBezTo>
                <a:cubicBezTo>
                  <a:pt x="1911222" y="1488233"/>
                  <a:pt x="1914980" y="1483473"/>
                  <a:pt x="1918613" y="1476208"/>
                </a:cubicBezTo>
                <a:cubicBezTo>
                  <a:pt x="1975356" y="1362847"/>
                  <a:pt x="2008988" y="1243098"/>
                  <a:pt x="2019072" y="1116773"/>
                </a:cubicBezTo>
                <a:cubicBezTo>
                  <a:pt x="2020512" y="1099237"/>
                  <a:pt x="2020888" y="1081575"/>
                  <a:pt x="2021702" y="1064352"/>
                </a:cubicBezTo>
                <a:close/>
                <a:moveTo>
                  <a:pt x="1023064" y="50558"/>
                </a:moveTo>
                <a:cubicBezTo>
                  <a:pt x="1012668" y="51247"/>
                  <a:pt x="1004463" y="51247"/>
                  <a:pt x="996447" y="52499"/>
                </a:cubicBezTo>
                <a:cubicBezTo>
                  <a:pt x="947157" y="60265"/>
                  <a:pt x="901374" y="77739"/>
                  <a:pt x="859099" y="104106"/>
                </a:cubicBezTo>
                <a:cubicBezTo>
                  <a:pt x="801229" y="140244"/>
                  <a:pt x="755133" y="188469"/>
                  <a:pt x="716991" y="244523"/>
                </a:cubicBezTo>
                <a:cubicBezTo>
                  <a:pt x="659747" y="328698"/>
                  <a:pt x="622545" y="421641"/>
                  <a:pt x="596866" y="519657"/>
                </a:cubicBezTo>
                <a:cubicBezTo>
                  <a:pt x="595739" y="523979"/>
                  <a:pt x="595614" y="528551"/>
                  <a:pt x="595050" y="532998"/>
                </a:cubicBezTo>
                <a:cubicBezTo>
                  <a:pt x="627806" y="537068"/>
                  <a:pt x="1007908" y="535503"/>
                  <a:pt x="1023064" y="531244"/>
                </a:cubicBezTo>
                <a:cubicBezTo>
                  <a:pt x="1023064" y="372226"/>
                  <a:pt x="1023064" y="212958"/>
                  <a:pt x="1023064" y="50558"/>
                </a:cubicBezTo>
                <a:close/>
                <a:moveTo>
                  <a:pt x="1022814" y="1541280"/>
                </a:moveTo>
                <a:cubicBezTo>
                  <a:pt x="1005904" y="1537021"/>
                  <a:pt x="615969" y="1536332"/>
                  <a:pt x="594424" y="1540466"/>
                </a:cubicBezTo>
                <a:cubicBezTo>
                  <a:pt x="595927" y="1547042"/>
                  <a:pt x="596741" y="1553869"/>
                  <a:pt x="598933" y="1560195"/>
                </a:cubicBezTo>
                <a:cubicBezTo>
                  <a:pt x="615217" y="1607355"/>
                  <a:pt x="629935" y="1655267"/>
                  <a:pt x="648724" y="1701425"/>
                </a:cubicBezTo>
                <a:cubicBezTo>
                  <a:pt x="677284" y="1771697"/>
                  <a:pt x="716428" y="1836018"/>
                  <a:pt x="768160" y="1891884"/>
                </a:cubicBezTo>
                <a:cubicBezTo>
                  <a:pt x="833045" y="1961904"/>
                  <a:pt x="910706" y="2008814"/>
                  <a:pt x="1007031" y="2020651"/>
                </a:cubicBezTo>
                <a:cubicBezTo>
                  <a:pt x="1012041" y="2021278"/>
                  <a:pt x="1017240" y="2020714"/>
                  <a:pt x="1022814" y="2020714"/>
                </a:cubicBezTo>
                <a:cubicBezTo>
                  <a:pt x="1022814" y="1859629"/>
                  <a:pt x="1022814" y="1700298"/>
                  <a:pt x="1022814" y="1541280"/>
                </a:cubicBezTo>
                <a:close/>
                <a:moveTo>
                  <a:pt x="1502122" y="533687"/>
                </a:moveTo>
                <a:cubicBezTo>
                  <a:pt x="1500745" y="526296"/>
                  <a:pt x="1500369" y="520847"/>
                  <a:pt x="1498678" y="515900"/>
                </a:cubicBezTo>
                <a:cubicBezTo>
                  <a:pt x="1482832" y="469303"/>
                  <a:pt x="1468866" y="421954"/>
                  <a:pt x="1450390" y="376422"/>
                </a:cubicBezTo>
                <a:cubicBezTo>
                  <a:pt x="1419576" y="300389"/>
                  <a:pt x="1377739" y="230745"/>
                  <a:pt x="1320119" y="171434"/>
                </a:cubicBezTo>
                <a:cubicBezTo>
                  <a:pt x="1266508" y="116194"/>
                  <a:pt x="1203940" y="76048"/>
                  <a:pt x="1128283" y="58324"/>
                </a:cubicBezTo>
                <a:cubicBezTo>
                  <a:pt x="1111248" y="54315"/>
                  <a:pt x="1094087" y="49430"/>
                  <a:pt x="1076488" y="52061"/>
                </a:cubicBezTo>
                <a:cubicBezTo>
                  <a:pt x="1072229" y="74044"/>
                  <a:pt x="1072793" y="516526"/>
                  <a:pt x="1077052" y="533749"/>
                </a:cubicBezTo>
                <a:cubicBezTo>
                  <a:pt x="1217656" y="533687"/>
                  <a:pt x="1358386" y="533687"/>
                  <a:pt x="1502122" y="533687"/>
                </a:cubicBezTo>
                <a:close/>
                <a:moveTo>
                  <a:pt x="1076300" y="1538838"/>
                </a:moveTo>
                <a:cubicBezTo>
                  <a:pt x="1071728" y="1566458"/>
                  <a:pt x="1072918" y="2005620"/>
                  <a:pt x="1077427" y="2020651"/>
                </a:cubicBezTo>
                <a:cubicBezTo>
                  <a:pt x="1101478" y="2020964"/>
                  <a:pt x="1124713" y="2015453"/>
                  <a:pt x="1147573" y="2008564"/>
                </a:cubicBezTo>
                <a:cubicBezTo>
                  <a:pt x="1231748" y="1983136"/>
                  <a:pt x="1298011" y="1932030"/>
                  <a:pt x="1352311" y="1864264"/>
                </a:cubicBezTo>
                <a:cubicBezTo>
                  <a:pt x="1426528" y="1771759"/>
                  <a:pt x="1469555" y="1664348"/>
                  <a:pt x="1500494" y="1551364"/>
                </a:cubicBezTo>
                <a:cubicBezTo>
                  <a:pt x="1501496" y="1547794"/>
                  <a:pt x="1500619" y="1543723"/>
                  <a:pt x="1500619" y="1538900"/>
                </a:cubicBezTo>
                <a:cubicBezTo>
                  <a:pt x="1358762" y="1538838"/>
                  <a:pt x="1218032" y="1538838"/>
                  <a:pt x="1076300" y="1538838"/>
                </a:cubicBezTo>
                <a:close/>
                <a:moveTo>
                  <a:pt x="188768" y="1539088"/>
                </a:moveTo>
                <a:cubicBezTo>
                  <a:pt x="258413" y="1655956"/>
                  <a:pt x="345594" y="1751279"/>
                  <a:pt x="451377" y="1829441"/>
                </a:cubicBezTo>
                <a:cubicBezTo>
                  <a:pt x="557284" y="1907666"/>
                  <a:pt x="674214" y="1962656"/>
                  <a:pt x="802794" y="1992530"/>
                </a:cubicBezTo>
                <a:cubicBezTo>
                  <a:pt x="800039" y="1988084"/>
                  <a:pt x="796531" y="1984952"/>
                  <a:pt x="792836" y="1982071"/>
                </a:cubicBezTo>
                <a:cubicBezTo>
                  <a:pt x="762461" y="1958334"/>
                  <a:pt x="735467" y="1931278"/>
                  <a:pt x="711041" y="1901529"/>
                </a:cubicBezTo>
                <a:cubicBezTo>
                  <a:pt x="644340" y="1820423"/>
                  <a:pt x="600624" y="1727354"/>
                  <a:pt x="568307" y="1628336"/>
                </a:cubicBezTo>
                <a:cubicBezTo>
                  <a:pt x="558787" y="1599150"/>
                  <a:pt x="550583" y="1569589"/>
                  <a:pt x="541439" y="1539151"/>
                </a:cubicBezTo>
                <a:cubicBezTo>
                  <a:pt x="425072" y="1539088"/>
                  <a:pt x="309018" y="1539088"/>
                  <a:pt x="188768" y="1539088"/>
                </a:cubicBezTo>
                <a:close/>
                <a:moveTo>
                  <a:pt x="1885356" y="534188"/>
                </a:moveTo>
                <a:cubicBezTo>
                  <a:pt x="1746818" y="309972"/>
                  <a:pt x="1555358" y="162415"/>
                  <a:pt x="1306090" y="87447"/>
                </a:cubicBezTo>
                <a:cubicBezTo>
                  <a:pt x="1306340" y="90265"/>
                  <a:pt x="1306153" y="91017"/>
                  <a:pt x="1306466" y="91330"/>
                </a:cubicBezTo>
                <a:cubicBezTo>
                  <a:pt x="1308846" y="93772"/>
                  <a:pt x="1311163" y="96215"/>
                  <a:pt x="1313793" y="98407"/>
                </a:cubicBezTo>
                <a:cubicBezTo>
                  <a:pt x="1363334" y="139430"/>
                  <a:pt x="1403417" y="188532"/>
                  <a:pt x="1437300" y="243020"/>
                </a:cubicBezTo>
                <a:cubicBezTo>
                  <a:pt x="1488281" y="325128"/>
                  <a:pt x="1521976" y="414501"/>
                  <a:pt x="1547655" y="507257"/>
                </a:cubicBezTo>
                <a:cubicBezTo>
                  <a:pt x="1550160" y="516275"/>
                  <a:pt x="1553103" y="525231"/>
                  <a:pt x="1555859" y="534250"/>
                </a:cubicBezTo>
                <a:cubicBezTo>
                  <a:pt x="1664898" y="534188"/>
                  <a:pt x="1772309" y="534188"/>
                  <a:pt x="1885356" y="534188"/>
                </a:cubicBezTo>
                <a:close/>
              </a:path>
            </a:pathLst>
          </a:custGeom>
          <a:solidFill>
            <a:schemeClr val="bg1"/>
          </a:solidFill>
          <a:ln w="6258" cap="flat">
            <a:noFill/>
            <a:prstDash val="solid"/>
            <a:miter/>
          </a:ln>
        </p:spPr>
        <p:txBody>
          <a:bodyPr rtlCol="0" anchor="ctr"/>
          <a:lstStyle/>
          <a:p>
            <a:endParaRPr lang="zh-CN" altLang="en-US"/>
          </a:p>
        </p:txBody>
      </p:sp>
      <p:cxnSp>
        <p:nvCxnSpPr>
          <p:cNvPr id="15" name="直接连接符 14"/>
          <p:cNvCxnSpPr/>
          <p:nvPr/>
        </p:nvCxnSpPr>
        <p:spPr>
          <a:xfrm>
            <a:off x="3441700" y="1520825"/>
            <a:ext cx="0" cy="4724400"/>
          </a:xfrm>
          <a:prstGeom prst="line">
            <a:avLst/>
          </a:prstGeom>
          <a:ln>
            <a:solidFill>
              <a:schemeClr val="tx1">
                <a:lumMod val="75000"/>
                <a:lumOff val="2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3307116" y="1772357"/>
            <a:ext cx="269168" cy="26916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1</a:t>
            </a:r>
            <a:endParaRPr lang="zh-CN" altLang="en-US" sz="1050" dirty="0">
              <a:latin typeface="汉仪雅酷黑 45W" panose="020B0404020202020204" pitchFamily="34" charset="-122"/>
              <a:ea typeface="汉仪雅酷黑 45W" panose="020B0404020202020204" pitchFamily="34" charset="-122"/>
            </a:endParaRPr>
          </a:p>
        </p:txBody>
      </p:sp>
      <p:sp>
        <p:nvSpPr>
          <p:cNvPr id="38" name="矩形 37"/>
          <p:cNvSpPr/>
          <p:nvPr>
            <p:custDataLst>
              <p:tags r:id="rId1"/>
            </p:custDataLst>
          </p:nvPr>
        </p:nvSpPr>
        <p:spPr>
          <a:xfrm>
            <a:off x="3723568" y="1670757"/>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岗位属性</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39" name="文本框 38"/>
          <p:cNvSpPr txBox="1"/>
          <p:nvPr/>
        </p:nvSpPr>
        <p:spPr>
          <a:xfrm>
            <a:off x="3736903" y="2011438"/>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Job attributes</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sp>
        <p:nvSpPr>
          <p:cNvPr id="34" name="椭圆 33"/>
          <p:cNvSpPr/>
          <p:nvPr/>
        </p:nvSpPr>
        <p:spPr>
          <a:xfrm>
            <a:off x="3307116" y="2729420"/>
            <a:ext cx="269168" cy="269168"/>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2</a:t>
            </a:r>
            <a:endParaRPr lang="zh-CN" altLang="en-US" sz="1050" dirty="0">
              <a:latin typeface="汉仪雅酷黑 45W" panose="020B0404020202020204" pitchFamily="34" charset="-122"/>
              <a:ea typeface="汉仪雅酷黑 45W" panose="020B0404020202020204" pitchFamily="34" charset="-122"/>
            </a:endParaRPr>
          </a:p>
        </p:txBody>
      </p:sp>
      <p:sp>
        <p:nvSpPr>
          <p:cNvPr id="35" name="矩形 34"/>
          <p:cNvSpPr/>
          <p:nvPr>
            <p:custDataLst>
              <p:tags r:id="rId2"/>
            </p:custDataLst>
          </p:nvPr>
        </p:nvSpPr>
        <p:spPr>
          <a:xfrm>
            <a:off x="3723568" y="2627820"/>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课程属性</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36" name="文本框 35"/>
          <p:cNvSpPr txBox="1"/>
          <p:nvPr/>
        </p:nvSpPr>
        <p:spPr>
          <a:xfrm>
            <a:off x="3736903" y="2968501"/>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Course attributes</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sp>
        <p:nvSpPr>
          <p:cNvPr id="31" name="椭圆 30"/>
          <p:cNvSpPr/>
          <p:nvPr/>
        </p:nvSpPr>
        <p:spPr>
          <a:xfrm>
            <a:off x="3307116" y="4643546"/>
            <a:ext cx="269168" cy="269168"/>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4</a:t>
            </a:r>
            <a:endParaRPr lang="zh-CN" altLang="en-US" sz="1050" dirty="0">
              <a:latin typeface="汉仪雅酷黑 45W" panose="020B0404020202020204" pitchFamily="34" charset="-122"/>
              <a:ea typeface="汉仪雅酷黑 45W" panose="020B0404020202020204" pitchFamily="34" charset="-122"/>
            </a:endParaRPr>
          </a:p>
        </p:txBody>
      </p:sp>
      <p:sp>
        <p:nvSpPr>
          <p:cNvPr id="32" name="矩形 31"/>
          <p:cNvSpPr/>
          <p:nvPr>
            <p:custDataLst>
              <p:tags r:id="rId3"/>
            </p:custDataLst>
          </p:nvPr>
        </p:nvSpPr>
        <p:spPr>
          <a:xfrm>
            <a:off x="3723568" y="4541946"/>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职业考试</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33" name="文本框 32"/>
          <p:cNvSpPr txBox="1"/>
          <p:nvPr/>
        </p:nvSpPr>
        <p:spPr>
          <a:xfrm>
            <a:off x="3736903" y="4882627"/>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Vocational Examination</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sp>
        <p:nvSpPr>
          <p:cNvPr id="28" name="椭圆 27"/>
          <p:cNvSpPr/>
          <p:nvPr/>
        </p:nvSpPr>
        <p:spPr>
          <a:xfrm>
            <a:off x="3307116" y="5600608"/>
            <a:ext cx="269168" cy="26916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5</a:t>
            </a:r>
            <a:endParaRPr lang="zh-CN" altLang="en-US" sz="1050" dirty="0">
              <a:latin typeface="汉仪雅酷黑 45W" panose="020B0404020202020204" pitchFamily="34" charset="-122"/>
              <a:ea typeface="汉仪雅酷黑 45W" panose="020B0404020202020204" pitchFamily="34" charset="-122"/>
            </a:endParaRPr>
          </a:p>
        </p:txBody>
      </p:sp>
      <p:sp>
        <p:nvSpPr>
          <p:cNvPr id="29" name="矩形 28"/>
          <p:cNvSpPr/>
          <p:nvPr>
            <p:custDataLst>
              <p:tags r:id="rId4"/>
            </p:custDataLst>
          </p:nvPr>
        </p:nvSpPr>
        <p:spPr>
          <a:xfrm>
            <a:off x="3723568" y="5499008"/>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实训任务</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30" name="文本框 29"/>
          <p:cNvSpPr txBox="1"/>
          <p:nvPr/>
        </p:nvSpPr>
        <p:spPr>
          <a:xfrm>
            <a:off x="3736903" y="5839689"/>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Simulation Tasks </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sp>
        <p:nvSpPr>
          <p:cNvPr id="25" name="椭圆 24"/>
          <p:cNvSpPr/>
          <p:nvPr/>
        </p:nvSpPr>
        <p:spPr>
          <a:xfrm>
            <a:off x="3307116" y="3686483"/>
            <a:ext cx="269168" cy="26916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汉仪雅酷黑 45W" panose="020B0404020202020204" pitchFamily="34" charset="-122"/>
                <a:ea typeface="汉仪雅酷黑 45W" panose="020B0404020202020204" pitchFamily="34" charset="-122"/>
              </a:rPr>
              <a:t>3</a:t>
            </a:r>
            <a:endParaRPr lang="zh-CN" altLang="en-US" sz="1050" dirty="0">
              <a:latin typeface="汉仪雅酷黑 45W" panose="020B0404020202020204" pitchFamily="34" charset="-122"/>
              <a:ea typeface="汉仪雅酷黑 45W" panose="020B0404020202020204" pitchFamily="34" charset="-122"/>
            </a:endParaRPr>
          </a:p>
        </p:txBody>
      </p:sp>
      <p:sp>
        <p:nvSpPr>
          <p:cNvPr id="26" name="矩形 25"/>
          <p:cNvSpPr/>
          <p:nvPr>
            <p:custDataLst>
              <p:tags r:id="rId5"/>
            </p:custDataLst>
          </p:nvPr>
        </p:nvSpPr>
        <p:spPr>
          <a:xfrm>
            <a:off x="3723568" y="3584883"/>
            <a:ext cx="2971708" cy="3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rPr>
              <a:t>赛项属性</a:t>
            </a:r>
            <a:endParaRPr lang="zh-CN" altLang="en-US" sz="2000" dirty="0">
              <a:solidFill>
                <a:schemeClr val="tx1">
                  <a:lumMod val="85000"/>
                  <a:lumOff val="15000"/>
                </a:schemeClr>
              </a:solidFill>
              <a:latin typeface="思源黑体 CN Medium" panose="020B0600000000000000" charset="-122"/>
              <a:ea typeface="思源黑体 CN Medium" panose="020B0600000000000000" charset="-122"/>
              <a:cs typeface="+mn-ea"/>
              <a:sym typeface="+mn-lt"/>
            </a:endParaRPr>
          </a:p>
        </p:txBody>
      </p:sp>
      <p:sp>
        <p:nvSpPr>
          <p:cNvPr id="27" name="文本框 26"/>
          <p:cNvSpPr txBox="1"/>
          <p:nvPr/>
        </p:nvSpPr>
        <p:spPr>
          <a:xfrm>
            <a:off x="3736903" y="3925564"/>
            <a:ext cx="2791462" cy="245110"/>
          </a:xfrm>
          <a:prstGeom prst="rect">
            <a:avLst/>
          </a:prstGeom>
          <a:noFill/>
        </p:spPr>
        <p:txBody>
          <a:bodyPr wrap="square">
            <a:spAutoFit/>
          </a:bodyPr>
          <a:lstStyle/>
          <a:p>
            <a:r>
              <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rPr>
              <a:t>Event attributes</a:t>
            </a:r>
            <a:endParaRPr sz="1000" dirty="0">
              <a:solidFill>
                <a:schemeClr val="tx1">
                  <a:lumMod val="75000"/>
                  <a:lumOff val="25000"/>
                </a:schemeClr>
              </a:solidFill>
              <a:latin typeface="汉仪雅酷黑 45W" panose="020B0404020202020204" pitchFamily="34" charset="-122"/>
              <a:ea typeface="汉仪雅酷黑 45W" panose="020B0404020202020204" pitchFamily="34" charset="-122"/>
              <a:cs typeface="+mn-ea"/>
              <a:sym typeface="+mn-lt"/>
            </a:endParaRPr>
          </a:p>
        </p:txBody>
      </p:sp>
      <p:cxnSp>
        <p:nvCxnSpPr>
          <p:cNvPr id="21" name="直接连接符 20"/>
          <p:cNvCxnSpPr/>
          <p:nvPr/>
        </p:nvCxnSpPr>
        <p:spPr>
          <a:xfrm>
            <a:off x="6022583" y="2404063"/>
            <a:ext cx="42545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6022583" y="3381963"/>
            <a:ext cx="42545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6022583" y="4301278"/>
            <a:ext cx="42545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6022583" y="5257331"/>
            <a:ext cx="42545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矩形 39"/>
          <p:cNvSpPr/>
          <p:nvPr/>
        </p:nvSpPr>
        <p:spPr>
          <a:xfrm>
            <a:off x="5849620" y="1588770"/>
            <a:ext cx="5648325" cy="64516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本任务可以培养跨境电商运营专员岗位的电子商务平台使用能力。</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sym typeface="+mn-ea"/>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本任务可以培养跨境电商运营助理岗位的跨境电商店铺日常维护能力。</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1" name="矩形 40"/>
          <p:cNvSpPr/>
          <p:nvPr/>
        </p:nvSpPr>
        <p:spPr>
          <a:xfrm>
            <a:off x="5849620" y="2432050"/>
            <a:ext cx="5842635" cy="92202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本任务适用于《跨境电子商务（530702）》专业—《跨境电子商务基础》课程。</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sym typeface="+mn-ea"/>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本任务适用于《跨境电子商务（530702）》专业—《跨境电商运营》课程。</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sym typeface="+mn-ea"/>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本任务适用于《跨境电子商务（730702）》专业—《跨境店铺运维》课程。</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2" name="矩形 41"/>
          <p:cNvSpPr/>
          <p:nvPr/>
        </p:nvSpPr>
        <p:spPr>
          <a:xfrm>
            <a:off x="5849620" y="3494405"/>
            <a:ext cx="5439410" cy="64516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本任务有助于《全国职业院校技能大赛-ZZ020电子商务运营赛项》</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a:p>
            <a:pPr>
              <a:lnSpc>
                <a:spcPct val="150000"/>
              </a:lnSpc>
            </a:pP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 </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 </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模块一：网店开设装修-任务1：网店规划与注册的学习。</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3" name="矩形 42"/>
          <p:cNvSpPr/>
          <p:nvPr/>
        </p:nvSpPr>
        <p:spPr>
          <a:xfrm>
            <a:off x="5849620" y="4447571"/>
            <a:ext cx="4651063" cy="36830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本任务有助于《电子商务师五级》职业考试的学习。</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4" name="矩形 43"/>
          <p:cNvSpPr/>
          <p:nvPr/>
        </p:nvSpPr>
        <p:spPr>
          <a:xfrm>
            <a:off x="5849620" y="5400430"/>
            <a:ext cx="4651063" cy="368300"/>
          </a:xfrm>
          <a:prstGeom prst="rect">
            <a:avLst/>
          </a:prstGeom>
        </p:spPr>
        <p:txBody>
          <a:bodyPr wrap="square">
            <a:spAutoFit/>
          </a:bodyPr>
          <a:lstStyle/>
          <a:p>
            <a:pPr>
              <a:lnSpc>
                <a:spcPct val="150000"/>
              </a:lnSpc>
            </a:pP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rPr>
              <a:t>本任务属于实训任务，学习结束后将进行实操训练。</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2" name="矩形 1"/>
          <p:cNvSpPr/>
          <p:nvPr/>
        </p:nvSpPr>
        <p:spPr>
          <a:xfrm>
            <a:off x="1296035" y="4114165"/>
            <a:ext cx="1663065" cy="460375"/>
          </a:xfrm>
          <a:prstGeom prst="rect">
            <a:avLst/>
          </a:prstGeom>
        </p:spPr>
        <p:txBody>
          <a:bodyPr wrap="square">
            <a:spAutoFit/>
          </a:bodyPr>
          <a:p>
            <a:pPr algn="ctr"/>
            <a:r>
              <a:rPr lang="zh-CN" altLang="en-US" sz="2400" b="1"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rPr>
              <a:t>任务属性</a:t>
            </a:r>
            <a:endParaRPr lang="zh-CN" altLang="en-US" sz="2400" b="1" dirty="0">
              <a:solidFill>
                <a:schemeClr val="bg1"/>
              </a:solidFill>
              <a:effectLst>
                <a:outerShdw blurRad="38100" dist="38100" dir="2700000" algn="tl">
                  <a:srgbClr val="000000">
                    <a:alpha val="43137"/>
                  </a:srgbClr>
                </a:outerShdw>
              </a:effectLst>
              <a:latin typeface="思源黑体 CN Medium" panose="020B0600000000000000" charset="-122"/>
              <a:ea typeface="思源黑体 CN Medium" panose="020B0600000000000000" charset="-122"/>
              <a:cs typeface="+mn-ea"/>
              <a:sym typeface="+mn-lt"/>
            </a:endParaRPr>
          </a:p>
        </p:txBody>
      </p:sp>
      <p:grpSp>
        <p:nvGrpSpPr>
          <p:cNvPr id="18" name="组合 17"/>
          <p:cNvGrpSpPr/>
          <p:nvPr/>
        </p:nvGrpSpPr>
        <p:grpSpPr>
          <a:xfrm>
            <a:off x="385762" y="326231"/>
            <a:ext cx="542926" cy="366713"/>
            <a:chOff x="380999" y="380999"/>
            <a:chExt cx="542926" cy="366713"/>
          </a:xfrm>
        </p:grpSpPr>
        <p:sp>
          <p:nvSpPr>
            <p:cNvPr id="19" name="矩形: 圆角 3"/>
            <p:cNvSpPr/>
            <p:nvPr>
              <p:custDataLst>
                <p:tags r:id="rId6"/>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20" name="矩形: 圆角 4"/>
            <p:cNvSpPr/>
            <p:nvPr>
              <p:custDataLst>
                <p:tags r:id="rId7"/>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45" name="矩形: 圆角 5"/>
            <p:cNvSpPr/>
            <p:nvPr>
              <p:custDataLst>
                <p:tags r:id="rId8"/>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形状 15"/>
          <p:cNvSpPr/>
          <p:nvPr/>
        </p:nvSpPr>
        <p:spPr>
          <a:xfrm>
            <a:off x="0" y="92395"/>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17" name="任意多边形: 形状 16"/>
          <p:cNvSpPr/>
          <p:nvPr/>
        </p:nvSpPr>
        <p:spPr>
          <a:xfrm>
            <a:off x="0" y="0"/>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lt"/>
            </a:endParaRPr>
          </a:p>
        </p:txBody>
      </p:sp>
      <p:sp>
        <p:nvSpPr>
          <p:cNvPr id="24" name="文本框 23"/>
          <p:cNvSpPr txBox="1"/>
          <p:nvPr/>
        </p:nvSpPr>
        <p:spPr>
          <a:xfrm>
            <a:off x="3324909" y="637654"/>
            <a:ext cx="5346028" cy="1106805"/>
          </a:xfrm>
          <a:prstGeom prst="rect">
            <a:avLst/>
          </a:prstGeom>
          <a:noFill/>
        </p:spPr>
        <p:txBody>
          <a:bodyPr wrap="square" rtlCol="0">
            <a:spAutoFit/>
          </a:bodyPr>
          <a:lstStyle/>
          <a:p>
            <a:pPr algn="ctr"/>
            <a:r>
              <a:rPr lang="zh-CN" altLang="en-US" sz="6600" b="1" dirty="0">
                <a:solidFill>
                  <a:schemeClr val="bg1"/>
                </a:solidFill>
                <a:latin typeface="+mn-ea"/>
              </a:rPr>
              <a:t>任务</a:t>
            </a:r>
            <a:r>
              <a:rPr lang="zh-CN" altLang="en-US" sz="6600" b="1" dirty="0">
                <a:solidFill>
                  <a:schemeClr val="bg1"/>
                </a:solidFill>
                <a:latin typeface="+mn-ea"/>
              </a:rPr>
              <a:t>实施</a:t>
            </a:r>
            <a:endParaRPr lang="zh-CN" altLang="en-US" sz="6600" b="1" dirty="0">
              <a:solidFill>
                <a:schemeClr val="bg1"/>
              </a:solidFill>
              <a:latin typeface="+mn-ea"/>
            </a:endParaRPr>
          </a:p>
        </p:txBody>
      </p:sp>
      <p:sp>
        <p:nvSpPr>
          <p:cNvPr id="19" name="矩形: 圆角 18"/>
          <p:cNvSpPr/>
          <p:nvPr>
            <p:custDataLst>
              <p:tags r:id="rId1"/>
            </p:custDataLst>
          </p:nvPr>
        </p:nvSpPr>
        <p:spPr>
          <a:xfrm>
            <a:off x="3434715" y="2016125"/>
            <a:ext cx="2562225" cy="4177030"/>
          </a:xfrm>
          <a:prstGeom prst="roundRect">
            <a:avLst>
              <a:gd name="adj" fmla="val 5681"/>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圆角 19"/>
          <p:cNvSpPr/>
          <p:nvPr>
            <p:custDataLst>
              <p:tags r:id="rId2"/>
            </p:custDataLst>
          </p:nvPr>
        </p:nvSpPr>
        <p:spPr>
          <a:xfrm>
            <a:off x="6108700" y="2016125"/>
            <a:ext cx="2562225" cy="4177030"/>
          </a:xfrm>
          <a:prstGeom prst="roundRect">
            <a:avLst>
              <a:gd name="adj" fmla="val 5681"/>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圆角 30"/>
          <p:cNvSpPr/>
          <p:nvPr/>
        </p:nvSpPr>
        <p:spPr>
          <a:xfrm>
            <a:off x="749299" y="322262"/>
            <a:ext cx="1635579" cy="32543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矩形 31"/>
          <p:cNvSpPr/>
          <p:nvPr/>
        </p:nvSpPr>
        <p:spPr>
          <a:xfrm>
            <a:off x="938992" y="331092"/>
            <a:ext cx="1256191" cy="306705"/>
          </a:xfrm>
          <a:prstGeom prst="rect">
            <a:avLst/>
          </a:prstGeom>
        </p:spPr>
        <p:txBody>
          <a:bodyPr wrap="square">
            <a:spAutoFit/>
          </a:bodyPr>
          <a:lstStyle/>
          <a:p>
            <a:pPr algn="dist"/>
            <a:r>
              <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rPr>
              <a:t>SHOPEE</a:t>
            </a:r>
            <a:endPar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endParaRPr>
          </a:p>
        </p:txBody>
      </p:sp>
      <p:sp>
        <p:nvSpPr>
          <p:cNvPr id="33" name="任意多边形: 形状 32"/>
          <p:cNvSpPr/>
          <p:nvPr/>
        </p:nvSpPr>
        <p:spPr>
          <a:xfrm rot="19032915">
            <a:off x="10217997" y="-238686"/>
            <a:ext cx="1672737" cy="930596"/>
          </a:xfrm>
          <a:custGeom>
            <a:avLst/>
            <a:gdLst>
              <a:gd name="connsiteX0" fmla="*/ 667247 w 1672737"/>
              <a:gd name="connsiteY0" fmla="*/ 0 h 930596"/>
              <a:gd name="connsiteX1" fmla="*/ 1672737 w 1672737"/>
              <a:gd name="connsiteY1" fmla="*/ 930596 h 930596"/>
              <a:gd name="connsiteX2" fmla="*/ 465298 w 1672737"/>
              <a:gd name="connsiteY2" fmla="*/ 930595 h 930596"/>
              <a:gd name="connsiteX3" fmla="*/ 0 w 1672737"/>
              <a:gd name="connsiteY3" fmla="*/ 465297 h 930596"/>
              <a:gd name="connsiteX4" fmla="*/ 0 w 1672737"/>
              <a:gd name="connsiteY4" fmla="*/ 465298 h 930596"/>
              <a:gd name="connsiteX5" fmla="*/ 465298 w 1672737"/>
              <a:gd name="connsiteY5" fmla="*/ 0 h 93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2737" h="930596">
                <a:moveTo>
                  <a:pt x="667247" y="0"/>
                </a:moveTo>
                <a:lnTo>
                  <a:pt x="1672737" y="930596"/>
                </a:lnTo>
                <a:lnTo>
                  <a:pt x="465298" y="930595"/>
                </a:lnTo>
                <a:cubicBezTo>
                  <a:pt x="208321" y="930595"/>
                  <a:pt x="0" y="722274"/>
                  <a:pt x="0" y="465297"/>
                </a:cubicBezTo>
                <a:lnTo>
                  <a:pt x="0" y="465298"/>
                </a:lnTo>
                <a:cubicBezTo>
                  <a:pt x="0" y="208321"/>
                  <a:pt x="208321" y="0"/>
                  <a:pt x="465298" y="0"/>
                </a:cubicBez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4" name="任意多边形: 形状 33"/>
          <p:cNvSpPr/>
          <p:nvPr/>
        </p:nvSpPr>
        <p:spPr>
          <a:xfrm rot="19032915">
            <a:off x="10357083" y="190650"/>
            <a:ext cx="2328284" cy="1596933"/>
          </a:xfrm>
          <a:custGeom>
            <a:avLst/>
            <a:gdLst>
              <a:gd name="connsiteX0" fmla="*/ 1757614 w 2328284"/>
              <a:gd name="connsiteY0" fmla="*/ 0 h 1596933"/>
              <a:gd name="connsiteX1" fmla="*/ 2328284 w 2328284"/>
              <a:gd name="connsiteY1" fmla="*/ 528164 h 1596933"/>
              <a:gd name="connsiteX2" fmla="*/ 1339122 w 2328284"/>
              <a:gd name="connsiteY2" fmla="*/ 1596933 h 1596933"/>
              <a:gd name="connsiteX3" fmla="*/ 798467 w 2328284"/>
              <a:gd name="connsiteY3" fmla="*/ 1596933 h 1596933"/>
              <a:gd name="connsiteX4" fmla="*/ 0 w 2328284"/>
              <a:gd name="connsiteY4" fmla="*/ 798466 h 1596933"/>
              <a:gd name="connsiteX5" fmla="*/ 0 w 2328284"/>
              <a:gd name="connsiteY5" fmla="*/ 798467 h 1596933"/>
              <a:gd name="connsiteX6" fmla="*/ 798467 w 2328284"/>
              <a:gd name="connsiteY6" fmla="*/ 0 h 159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284" h="1596933">
                <a:moveTo>
                  <a:pt x="1757614" y="0"/>
                </a:moveTo>
                <a:lnTo>
                  <a:pt x="2328284" y="528164"/>
                </a:lnTo>
                <a:lnTo>
                  <a:pt x="1339122" y="1596933"/>
                </a:lnTo>
                <a:lnTo>
                  <a:pt x="798467" y="1596933"/>
                </a:lnTo>
                <a:cubicBezTo>
                  <a:pt x="357486" y="1596933"/>
                  <a:pt x="0" y="1239447"/>
                  <a:pt x="0" y="798466"/>
                </a:cubicBezTo>
                <a:lnTo>
                  <a:pt x="0" y="798467"/>
                </a:lnTo>
                <a:cubicBezTo>
                  <a:pt x="0" y="357486"/>
                  <a:pt x="357486" y="0"/>
                  <a:pt x="798467" y="0"/>
                </a:cubicBezTo>
                <a:close/>
              </a:path>
            </a:pathLst>
          </a:cu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5" name="文本框 34"/>
          <p:cNvSpPr txBox="1"/>
          <p:nvPr>
            <p:custDataLst>
              <p:tags r:id="rId3"/>
            </p:custDataLst>
          </p:nvPr>
        </p:nvSpPr>
        <p:spPr>
          <a:xfrm>
            <a:off x="4287054" y="2366149"/>
            <a:ext cx="857839" cy="706755"/>
          </a:xfrm>
          <a:prstGeom prst="rect">
            <a:avLst/>
          </a:prstGeom>
          <a:noFill/>
        </p:spPr>
        <p:txBody>
          <a:bodyPr wrap="square" rtlCol="0">
            <a:spAutoFit/>
          </a:bodyPr>
          <a:lstStyle/>
          <a:p>
            <a:pPr algn="ctr"/>
            <a:r>
              <a:rPr lang="en-US" altLang="zh-CN" sz="4000" b="1" spc="-150" dirty="0">
                <a:solidFill>
                  <a:srgbClr val="FD8C08"/>
                </a:solidFill>
              </a:rPr>
              <a:t>02</a:t>
            </a:r>
            <a:endParaRPr lang="en-US" altLang="zh-CN" sz="4000" b="1" spc="-150" dirty="0">
              <a:solidFill>
                <a:srgbClr val="FD8C08"/>
              </a:solidFill>
            </a:endParaRPr>
          </a:p>
        </p:txBody>
      </p:sp>
      <p:sp>
        <p:nvSpPr>
          <p:cNvPr id="37" name="文本框 36"/>
          <p:cNvSpPr txBox="1"/>
          <p:nvPr>
            <p:custDataLst>
              <p:tags r:id="rId4"/>
            </p:custDataLst>
          </p:nvPr>
        </p:nvSpPr>
        <p:spPr>
          <a:xfrm>
            <a:off x="6960875" y="2366149"/>
            <a:ext cx="857839" cy="706755"/>
          </a:xfrm>
          <a:prstGeom prst="rect">
            <a:avLst/>
          </a:prstGeom>
          <a:noFill/>
          <a:effectLst/>
        </p:spPr>
        <p:txBody>
          <a:bodyPr wrap="square" rtlCol="0">
            <a:spAutoFit/>
          </a:bodyPr>
          <a:lstStyle/>
          <a:p>
            <a:pPr algn="ctr"/>
            <a:r>
              <a:rPr lang="en-US" altLang="zh-CN" sz="4000" b="1" spc="-150" dirty="0">
                <a:solidFill>
                  <a:srgbClr val="FD8C08"/>
                </a:solidFill>
              </a:rPr>
              <a:t>03</a:t>
            </a:r>
            <a:endParaRPr lang="en-US" altLang="zh-CN" sz="4000" b="1" spc="-150" dirty="0">
              <a:solidFill>
                <a:srgbClr val="FD8C08"/>
              </a:solidFill>
            </a:endParaRPr>
          </a:p>
        </p:txBody>
      </p:sp>
      <p:sp>
        <p:nvSpPr>
          <p:cNvPr id="40" name="文本框 39"/>
          <p:cNvSpPr txBox="1"/>
          <p:nvPr>
            <p:custDataLst>
              <p:tags r:id="rId5"/>
            </p:custDataLst>
          </p:nvPr>
        </p:nvSpPr>
        <p:spPr>
          <a:xfrm>
            <a:off x="3783254" y="3161283"/>
            <a:ext cx="1865437" cy="1014730"/>
          </a:xfrm>
          <a:prstGeom prst="rect">
            <a:avLst/>
          </a:prstGeom>
          <a:noFill/>
        </p:spPr>
        <p:txBody>
          <a:bodyPr wrap="square" rtlCol="0">
            <a:spAutoFit/>
          </a:bodyPr>
          <a:lstStyle/>
          <a:p>
            <a:pPr algn="ctr"/>
            <a:r>
              <a:rPr lang="zh-CN" altLang="en-US" sz="3000" dirty="0"/>
              <a:t>账号</a:t>
            </a:r>
            <a:endParaRPr lang="zh-CN" altLang="en-US" sz="3000" dirty="0"/>
          </a:p>
          <a:p>
            <a:pPr algn="ctr"/>
            <a:r>
              <a:rPr lang="zh-CN" altLang="en-US" sz="3000" dirty="0"/>
              <a:t>设置</a:t>
            </a:r>
            <a:endParaRPr lang="zh-CN" altLang="en-US" sz="3000" dirty="0"/>
          </a:p>
        </p:txBody>
      </p:sp>
      <p:sp>
        <p:nvSpPr>
          <p:cNvPr id="42" name="文本框 41"/>
          <p:cNvSpPr txBox="1"/>
          <p:nvPr>
            <p:custDataLst>
              <p:tags r:id="rId6"/>
            </p:custDataLst>
          </p:nvPr>
        </p:nvSpPr>
        <p:spPr>
          <a:xfrm>
            <a:off x="6458905" y="3161283"/>
            <a:ext cx="1865437" cy="1014730"/>
          </a:xfrm>
          <a:prstGeom prst="rect">
            <a:avLst/>
          </a:prstGeom>
          <a:noFill/>
          <a:effectLst/>
        </p:spPr>
        <p:txBody>
          <a:bodyPr wrap="square" rtlCol="0">
            <a:spAutoFit/>
          </a:bodyPr>
          <a:lstStyle/>
          <a:p>
            <a:pPr algn="ctr"/>
            <a:r>
              <a:rPr lang="zh-CN" altLang="en-US" sz="3000" dirty="0">
                <a:solidFill>
                  <a:schemeClr val="tx1">
                    <a:lumMod val="100000"/>
                  </a:schemeClr>
                </a:solidFill>
              </a:rPr>
              <a:t>银行账户设置</a:t>
            </a:r>
            <a:endParaRPr lang="zh-CN" altLang="en-US" sz="3000" dirty="0">
              <a:solidFill>
                <a:schemeClr val="tx1">
                  <a:lumMod val="100000"/>
                </a:schemeClr>
              </a:solidFill>
            </a:endParaRPr>
          </a:p>
        </p:txBody>
      </p:sp>
      <p:sp>
        <p:nvSpPr>
          <p:cNvPr id="21" name="矩形: 圆角 18"/>
          <p:cNvSpPr/>
          <p:nvPr>
            <p:custDataLst>
              <p:tags r:id="rId7"/>
            </p:custDataLst>
          </p:nvPr>
        </p:nvSpPr>
        <p:spPr>
          <a:xfrm>
            <a:off x="760730" y="2016125"/>
            <a:ext cx="2562225" cy="4177030"/>
          </a:xfrm>
          <a:prstGeom prst="roundRect">
            <a:avLst>
              <a:gd name="adj" fmla="val 5681"/>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49" name="组合 48"/>
          <p:cNvGrpSpPr/>
          <p:nvPr>
            <p:custDataLst>
              <p:tags r:id="rId8"/>
            </p:custDataLst>
          </p:nvPr>
        </p:nvGrpSpPr>
        <p:grpSpPr>
          <a:xfrm>
            <a:off x="1418922" y="6115872"/>
            <a:ext cx="1351540" cy="104990"/>
            <a:chOff x="-2077497" y="2055193"/>
            <a:chExt cx="1351540" cy="104990"/>
          </a:xfrm>
        </p:grpSpPr>
        <p:sp>
          <p:nvSpPr>
            <p:cNvPr id="44" name="平行四边形 43"/>
            <p:cNvSpPr/>
            <p:nvPr>
              <p:custDataLst>
                <p:tags r:id="rId9"/>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45" name="平行四边形 44"/>
            <p:cNvSpPr/>
            <p:nvPr>
              <p:custDataLst>
                <p:tags r:id="rId10"/>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46" name="平行四边形 45"/>
            <p:cNvSpPr/>
            <p:nvPr>
              <p:custDataLst>
                <p:tags r:id="rId11"/>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47" name="平行四边形 46"/>
            <p:cNvSpPr/>
            <p:nvPr>
              <p:custDataLst>
                <p:tags r:id="rId12"/>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
        <p:nvSpPr>
          <p:cNvPr id="65" name="矩形 64"/>
          <p:cNvSpPr/>
          <p:nvPr>
            <p:custDataLst>
              <p:tags r:id="rId13"/>
            </p:custDataLst>
          </p:nvPr>
        </p:nvSpPr>
        <p:spPr>
          <a:xfrm>
            <a:off x="4198481" y="4284405"/>
            <a:ext cx="1154430" cy="368300"/>
          </a:xfrm>
          <a:prstGeom prst="rect">
            <a:avLst/>
          </a:prstGeom>
        </p:spPr>
        <p:txBody>
          <a:bodyPr wrap="none">
            <a:spAutoFit/>
          </a:bodyPr>
          <a:lstStyle/>
          <a:p>
            <a:pPr algn="ct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Account</a:t>
            </a:r>
            <a:endPar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a:p>
            <a:pPr algn="ct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S</a:t>
            </a: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etting</a:t>
            </a:r>
            <a:endPar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p:txBody>
      </p:sp>
      <p:sp>
        <p:nvSpPr>
          <p:cNvPr id="67" name="矩形 66"/>
          <p:cNvSpPr/>
          <p:nvPr>
            <p:custDataLst>
              <p:tags r:id="rId14"/>
            </p:custDataLst>
          </p:nvPr>
        </p:nvSpPr>
        <p:spPr>
          <a:xfrm>
            <a:off x="6450361" y="4284405"/>
            <a:ext cx="1964055" cy="368300"/>
          </a:xfrm>
          <a:prstGeom prst="rect">
            <a:avLst/>
          </a:prstGeom>
          <a:effectLst/>
        </p:spPr>
        <p:txBody>
          <a:bodyPr wrap="none">
            <a:spAutoFit/>
          </a:bodyPr>
          <a:lstStyle/>
          <a:p>
            <a:pPr algn="ctr"/>
            <a:r>
              <a:rPr lang="en-US" altLang="zh-CN"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Bank Accounts</a:t>
            </a:r>
            <a:endParaRPr lang="en-US" altLang="zh-CN"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a:p>
            <a:pPr algn="ct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sym typeface="+mn-ea"/>
              </a:rPr>
              <a:t>S</a:t>
            </a: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sym typeface="+mn-ea"/>
              </a:rPr>
              <a:t>etting</a:t>
            </a:r>
            <a:endParaRPr lang="en-US" altLang="zh-CN"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p:txBody>
      </p:sp>
      <p:grpSp>
        <p:nvGrpSpPr>
          <p:cNvPr id="2" name="组合 1"/>
          <p:cNvGrpSpPr/>
          <p:nvPr>
            <p:custDataLst>
              <p:tags r:id="rId15"/>
            </p:custDataLst>
          </p:nvPr>
        </p:nvGrpSpPr>
        <p:grpSpPr>
          <a:xfrm>
            <a:off x="4126822" y="6115872"/>
            <a:ext cx="1351280" cy="104990"/>
            <a:chOff x="-2077497" y="2055193"/>
            <a:chExt cx="1351540" cy="104990"/>
          </a:xfrm>
        </p:grpSpPr>
        <p:sp>
          <p:nvSpPr>
            <p:cNvPr id="3" name="平行四边形 2"/>
            <p:cNvSpPr/>
            <p:nvPr>
              <p:custDataLst>
                <p:tags r:id="rId16"/>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4" name="平行四边形 3"/>
            <p:cNvSpPr/>
            <p:nvPr>
              <p:custDataLst>
                <p:tags r:id="rId17"/>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5" name="平行四边形 4"/>
            <p:cNvSpPr/>
            <p:nvPr>
              <p:custDataLst>
                <p:tags r:id="rId18"/>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6" name="平行四边形 5"/>
            <p:cNvSpPr/>
            <p:nvPr>
              <p:custDataLst>
                <p:tags r:id="rId19"/>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grpSp>
        <p:nvGrpSpPr>
          <p:cNvPr id="7" name="组合 6"/>
          <p:cNvGrpSpPr/>
          <p:nvPr>
            <p:custDataLst>
              <p:tags r:id="rId20"/>
            </p:custDataLst>
          </p:nvPr>
        </p:nvGrpSpPr>
        <p:grpSpPr>
          <a:xfrm>
            <a:off x="6834462" y="6115872"/>
            <a:ext cx="1351280" cy="104990"/>
            <a:chOff x="-2077497" y="2055193"/>
            <a:chExt cx="1351540" cy="104990"/>
          </a:xfrm>
        </p:grpSpPr>
        <p:sp>
          <p:nvSpPr>
            <p:cNvPr id="8" name="平行四边形 7"/>
            <p:cNvSpPr/>
            <p:nvPr>
              <p:custDataLst>
                <p:tags r:id="rId21"/>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9" name="平行四边形 8"/>
            <p:cNvSpPr/>
            <p:nvPr>
              <p:custDataLst>
                <p:tags r:id="rId22"/>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0" name="平行四边形 9"/>
            <p:cNvSpPr/>
            <p:nvPr>
              <p:custDataLst>
                <p:tags r:id="rId23"/>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1" name="平行四边形 10"/>
            <p:cNvSpPr/>
            <p:nvPr>
              <p:custDataLst>
                <p:tags r:id="rId24"/>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
        <p:nvSpPr>
          <p:cNvPr id="26" name="矩形: 圆角 18"/>
          <p:cNvSpPr/>
          <p:nvPr>
            <p:custDataLst>
              <p:tags r:id="rId25"/>
            </p:custDataLst>
          </p:nvPr>
        </p:nvSpPr>
        <p:spPr>
          <a:xfrm>
            <a:off x="8782685" y="2016125"/>
            <a:ext cx="2562225" cy="4177030"/>
          </a:xfrm>
          <a:prstGeom prst="roundRect">
            <a:avLst>
              <a:gd name="adj" fmla="val 5681"/>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custDataLst>
              <p:tags r:id="rId26"/>
            </p:custDataLst>
          </p:nvPr>
        </p:nvGrpSpPr>
        <p:grpSpPr>
          <a:xfrm>
            <a:off x="9542102" y="6116507"/>
            <a:ext cx="1351280" cy="104990"/>
            <a:chOff x="-2077497" y="2055193"/>
            <a:chExt cx="1351540" cy="104990"/>
          </a:xfrm>
        </p:grpSpPr>
        <p:sp>
          <p:nvSpPr>
            <p:cNvPr id="13" name="平行四边形 12"/>
            <p:cNvSpPr/>
            <p:nvPr>
              <p:custDataLst>
                <p:tags r:id="rId27"/>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4" name="平行四边形 13"/>
            <p:cNvSpPr/>
            <p:nvPr>
              <p:custDataLst>
                <p:tags r:id="rId28"/>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5" name="平行四边形 14"/>
            <p:cNvSpPr/>
            <p:nvPr>
              <p:custDataLst>
                <p:tags r:id="rId29"/>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8" name="平行四边形 17"/>
            <p:cNvSpPr/>
            <p:nvPr>
              <p:custDataLst>
                <p:tags r:id="rId30"/>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
        <p:nvSpPr>
          <p:cNvPr id="22" name="文本框 21"/>
          <p:cNvSpPr txBox="1"/>
          <p:nvPr>
            <p:custDataLst>
              <p:tags r:id="rId31"/>
            </p:custDataLst>
          </p:nvPr>
        </p:nvSpPr>
        <p:spPr>
          <a:xfrm>
            <a:off x="1613069" y="2366149"/>
            <a:ext cx="857839" cy="706755"/>
          </a:xfrm>
          <a:prstGeom prst="rect">
            <a:avLst/>
          </a:prstGeom>
          <a:noFill/>
        </p:spPr>
        <p:txBody>
          <a:bodyPr wrap="square" rtlCol="0">
            <a:spAutoFit/>
          </a:bodyPr>
          <a:p>
            <a:pPr algn="ctr"/>
            <a:r>
              <a:rPr lang="en-US" altLang="zh-CN" sz="4000" b="1" spc="-150" dirty="0">
                <a:solidFill>
                  <a:srgbClr val="FD8C08"/>
                </a:solidFill>
              </a:rPr>
              <a:t>01</a:t>
            </a:r>
            <a:endParaRPr lang="en-US" altLang="zh-CN" sz="4000" b="1" spc="-150" dirty="0">
              <a:solidFill>
                <a:srgbClr val="FD8C08"/>
              </a:solidFill>
            </a:endParaRPr>
          </a:p>
        </p:txBody>
      </p:sp>
      <p:sp>
        <p:nvSpPr>
          <p:cNvPr id="23" name="文本框 22"/>
          <p:cNvSpPr txBox="1"/>
          <p:nvPr>
            <p:custDataLst>
              <p:tags r:id="rId32"/>
            </p:custDataLst>
          </p:nvPr>
        </p:nvSpPr>
        <p:spPr>
          <a:xfrm>
            <a:off x="1109269" y="3161283"/>
            <a:ext cx="1865437" cy="1014730"/>
          </a:xfrm>
          <a:prstGeom prst="rect">
            <a:avLst/>
          </a:prstGeom>
          <a:noFill/>
        </p:spPr>
        <p:txBody>
          <a:bodyPr wrap="square" rtlCol="0">
            <a:spAutoFit/>
          </a:bodyPr>
          <a:p>
            <a:pPr algn="ctr"/>
            <a:r>
              <a:rPr lang="zh-CN" altLang="en-US" sz="3000" dirty="0"/>
              <a:t>收货退货地址</a:t>
            </a:r>
            <a:endParaRPr lang="zh-CN" altLang="en-US" sz="3000" dirty="0"/>
          </a:p>
        </p:txBody>
      </p:sp>
      <p:sp>
        <p:nvSpPr>
          <p:cNvPr id="25" name="矩形 24"/>
          <p:cNvSpPr/>
          <p:nvPr>
            <p:custDataLst>
              <p:tags r:id="rId33"/>
            </p:custDataLst>
          </p:nvPr>
        </p:nvSpPr>
        <p:spPr>
          <a:xfrm>
            <a:off x="1138098" y="4284405"/>
            <a:ext cx="1927225" cy="368300"/>
          </a:xfrm>
          <a:prstGeom prst="rect">
            <a:avLst/>
          </a:prstGeom>
        </p:spPr>
        <p:txBody>
          <a:bodyPr wrap="none">
            <a:spAutoFit/>
          </a:bodyPr>
          <a:p>
            <a:pPr algn="ct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Picku</a:t>
            </a: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p/Return</a:t>
            </a:r>
            <a:endPar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a:p>
            <a:pPr algn="ct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Address</a:t>
            </a:r>
            <a:endPar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p:txBody>
      </p:sp>
      <p:sp>
        <p:nvSpPr>
          <p:cNvPr id="27" name="文本框 26"/>
          <p:cNvSpPr txBox="1"/>
          <p:nvPr>
            <p:custDataLst>
              <p:tags r:id="rId34"/>
            </p:custDataLst>
          </p:nvPr>
        </p:nvSpPr>
        <p:spPr>
          <a:xfrm>
            <a:off x="9635024" y="2366149"/>
            <a:ext cx="857839" cy="706755"/>
          </a:xfrm>
          <a:prstGeom prst="rect">
            <a:avLst/>
          </a:prstGeom>
          <a:noFill/>
        </p:spPr>
        <p:txBody>
          <a:bodyPr wrap="square" rtlCol="0">
            <a:spAutoFit/>
          </a:bodyPr>
          <a:lstStyle/>
          <a:p>
            <a:pPr algn="ctr"/>
            <a:r>
              <a:rPr lang="en-US" altLang="zh-CN" sz="4000" b="1" spc="-150" dirty="0">
                <a:solidFill>
                  <a:srgbClr val="FD8C08"/>
                </a:solidFill>
              </a:rPr>
              <a:t>04</a:t>
            </a:r>
            <a:endParaRPr lang="en-US" altLang="zh-CN" sz="4000" b="1" spc="-150" dirty="0">
              <a:solidFill>
                <a:srgbClr val="FD8C08"/>
              </a:solidFill>
            </a:endParaRPr>
          </a:p>
        </p:txBody>
      </p:sp>
      <p:sp>
        <p:nvSpPr>
          <p:cNvPr id="28" name="文本框 27"/>
          <p:cNvSpPr txBox="1"/>
          <p:nvPr>
            <p:custDataLst>
              <p:tags r:id="rId35"/>
            </p:custDataLst>
          </p:nvPr>
        </p:nvSpPr>
        <p:spPr>
          <a:xfrm>
            <a:off x="9131224" y="3161283"/>
            <a:ext cx="1865437" cy="1014730"/>
          </a:xfrm>
          <a:prstGeom prst="rect">
            <a:avLst/>
          </a:prstGeom>
          <a:noFill/>
        </p:spPr>
        <p:txBody>
          <a:bodyPr wrap="square" rtlCol="0">
            <a:spAutoFit/>
          </a:bodyPr>
          <a:lstStyle/>
          <a:p>
            <a:pPr algn="ctr"/>
            <a:r>
              <a:rPr lang="zh-CN" altLang="en-US" sz="3000" dirty="0"/>
              <a:t>语言</a:t>
            </a:r>
            <a:endParaRPr lang="zh-CN" altLang="en-US" sz="3000" dirty="0"/>
          </a:p>
          <a:p>
            <a:pPr algn="ctr"/>
            <a:r>
              <a:rPr lang="zh-CN" altLang="en-US" sz="3000" dirty="0"/>
              <a:t>设置</a:t>
            </a:r>
            <a:endParaRPr lang="zh-CN" altLang="en-US" sz="3000" dirty="0"/>
          </a:p>
        </p:txBody>
      </p:sp>
      <p:sp>
        <p:nvSpPr>
          <p:cNvPr id="29" name="矩形 28"/>
          <p:cNvSpPr/>
          <p:nvPr>
            <p:custDataLst>
              <p:tags r:id="rId36"/>
            </p:custDataLst>
          </p:nvPr>
        </p:nvSpPr>
        <p:spPr>
          <a:xfrm>
            <a:off x="9464536" y="4284405"/>
            <a:ext cx="1318260" cy="368300"/>
          </a:xfrm>
          <a:prstGeom prst="rect">
            <a:avLst/>
          </a:prstGeom>
        </p:spPr>
        <p:txBody>
          <a:bodyPr wrap="none">
            <a:spAutoFit/>
          </a:bodyPr>
          <a:lstStyle/>
          <a:p>
            <a:pPr algn="ct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L</a:t>
            </a: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anguage</a:t>
            </a:r>
            <a:endPar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a:p>
            <a:pPr algn="ct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S</a:t>
            </a: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etting</a:t>
            </a:r>
            <a:endPar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形状 15"/>
          <p:cNvSpPr/>
          <p:nvPr/>
        </p:nvSpPr>
        <p:spPr>
          <a:xfrm>
            <a:off x="0" y="92395"/>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cs typeface="+mn-ea"/>
              <a:sym typeface="+mn-lt"/>
            </a:endParaRPr>
          </a:p>
        </p:txBody>
      </p:sp>
      <p:sp>
        <p:nvSpPr>
          <p:cNvPr id="17" name="任意多边形: 形状 16"/>
          <p:cNvSpPr/>
          <p:nvPr/>
        </p:nvSpPr>
        <p:spPr>
          <a:xfrm>
            <a:off x="0" y="0"/>
            <a:ext cx="12192000" cy="5448300"/>
          </a:xfrm>
          <a:custGeom>
            <a:avLst/>
            <a:gdLst>
              <a:gd name="connsiteX0" fmla="*/ 0 w 12192000"/>
              <a:gd name="connsiteY0" fmla="*/ 0 h 5561522"/>
              <a:gd name="connsiteX1" fmla="*/ 12192000 w 12192000"/>
              <a:gd name="connsiteY1" fmla="*/ 0 h 5561522"/>
              <a:gd name="connsiteX2" fmla="*/ 12192000 w 12192000"/>
              <a:gd name="connsiteY2" fmla="*/ 2539753 h 5561522"/>
              <a:gd name="connsiteX3" fmla="*/ 11860795 w 12192000"/>
              <a:gd name="connsiteY3" fmla="*/ 2859162 h 5561522"/>
              <a:gd name="connsiteX4" fmla="*/ 10718800 w 12192000"/>
              <a:gd name="connsiteY4" fmla="*/ 3721100 h 5561522"/>
              <a:gd name="connsiteX5" fmla="*/ 8369300 w 12192000"/>
              <a:gd name="connsiteY5" fmla="*/ 3530600 h 5561522"/>
              <a:gd name="connsiteX6" fmla="*/ 4787901 w 12192000"/>
              <a:gd name="connsiteY6" fmla="*/ 5308600 h 5561522"/>
              <a:gd name="connsiteX7" fmla="*/ 2908300 w 12192000"/>
              <a:gd name="connsiteY7" fmla="*/ 5448300 h 5561522"/>
              <a:gd name="connsiteX8" fmla="*/ 1130300 w 12192000"/>
              <a:gd name="connsiteY8" fmla="*/ 4343400 h 5561522"/>
              <a:gd name="connsiteX9" fmla="*/ 119695 w 12192000"/>
              <a:gd name="connsiteY9" fmla="*/ 4120344 h 5561522"/>
              <a:gd name="connsiteX10" fmla="*/ 0 w 12192000"/>
              <a:gd name="connsiteY10" fmla="*/ 4109423 h 5561522"/>
              <a:gd name="connsiteX0-1" fmla="*/ 0 w 12192000"/>
              <a:gd name="connsiteY0-2" fmla="*/ 0 h 5557492"/>
              <a:gd name="connsiteX1-3" fmla="*/ 12192000 w 12192000"/>
              <a:gd name="connsiteY1-4" fmla="*/ 0 h 5557492"/>
              <a:gd name="connsiteX2-5" fmla="*/ 12192000 w 12192000"/>
              <a:gd name="connsiteY2-6" fmla="*/ 2539753 h 5557492"/>
              <a:gd name="connsiteX3-7" fmla="*/ 11860795 w 12192000"/>
              <a:gd name="connsiteY3-8" fmla="*/ 2859162 h 5557492"/>
              <a:gd name="connsiteX4-9" fmla="*/ 10718800 w 12192000"/>
              <a:gd name="connsiteY4-10" fmla="*/ 3721100 h 5557492"/>
              <a:gd name="connsiteX5-11" fmla="*/ 7277100 w 12192000"/>
              <a:gd name="connsiteY5-12" fmla="*/ 3606800 h 5557492"/>
              <a:gd name="connsiteX6-13" fmla="*/ 4787901 w 12192000"/>
              <a:gd name="connsiteY6-14" fmla="*/ 5308600 h 5557492"/>
              <a:gd name="connsiteX7-15" fmla="*/ 2908300 w 12192000"/>
              <a:gd name="connsiteY7-16" fmla="*/ 5448300 h 5557492"/>
              <a:gd name="connsiteX8-17" fmla="*/ 1130300 w 12192000"/>
              <a:gd name="connsiteY8-18" fmla="*/ 4343400 h 5557492"/>
              <a:gd name="connsiteX9-19" fmla="*/ 119695 w 12192000"/>
              <a:gd name="connsiteY9-20" fmla="*/ 4120344 h 5557492"/>
              <a:gd name="connsiteX10-21" fmla="*/ 0 w 12192000"/>
              <a:gd name="connsiteY10-22" fmla="*/ 4109423 h 5557492"/>
              <a:gd name="connsiteX11" fmla="*/ 0 w 12192000"/>
              <a:gd name="connsiteY11" fmla="*/ 0 h 5557492"/>
              <a:gd name="connsiteX0-23" fmla="*/ 0 w 12192000"/>
              <a:gd name="connsiteY0-24" fmla="*/ 0 h 5557492"/>
              <a:gd name="connsiteX1-25" fmla="*/ 12192000 w 12192000"/>
              <a:gd name="connsiteY1-26" fmla="*/ 0 h 5557492"/>
              <a:gd name="connsiteX2-27" fmla="*/ 12192000 w 12192000"/>
              <a:gd name="connsiteY2-28" fmla="*/ 2539753 h 5557492"/>
              <a:gd name="connsiteX3-29" fmla="*/ 11860795 w 12192000"/>
              <a:gd name="connsiteY3-30" fmla="*/ 2859162 h 5557492"/>
              <a:gd name="connsiteX4-31" fmla="*/ 10845800 w 12192000"/>
              <a:gd name="connsiteY4-32" fmla="*/ 4216400 h 5557492"/>
              <a:gd name="connsiteX5-33" fmla="*/ 7277100 w 12192000"/>
              <a:gd name="connsiteY5-34" fmla="*/ 3606800 h 5557492"/>
              <a:gd name="connsiteX6-35" fmla="*/ 4787901 w 12192000"/>
              <a:gd name="connsiteY6-36" fmla="*/ 5308600 h 5557492"/>
              <a:gd name="connsiteX7-37" fmla="*/ 2908300 w 12192000"/>
              <a:gd name="connsiteY7-38" fmla="*/ 5448300 h 5557492"/>
              <a:gd name="connsiteX8-39" fmla="*/ 1130300 w 12192000"/>
              <a:gd name="connsiteY8-40" fmla="*/ 4343400 h 5557492"/>
              <a:gd name="connsiteX9-41" fmla="*/ 119695 w 12192000"/>
              <a:gd name="connsiteY9-42" fmla="*/ 4120344 h 5557492"/>
              <a:gd name="connsiteX10-43" fmla="*/ 0 w 12192000"/>
              <a:gd name="connsiteY10-44" fmla="*/ 4109423 h 5557492"/>
              <a:gd name="connsiteX11-45" fmla="*/ 0 w 12192000"/>
              <a:gd name="connsiteY11-46" fmla="*/ 0 h 5557492"/>
              <a:gd name="connsiteX0-47" fmla="*/ 0 w 12192000"/>
              <a:gd name="connsiteY0-48" fmla="*/ 0 h 5532432"/>
              <a:gd name="connsiteX1-49" fmla="*/ 12192000 w 12192000"/>
              <a:gd name="connsiteY1-50" fmla="*/ 0 h 5532432"/>
              <a:gd name="connsiteX2-51" fmla="*/ 12192000 w 12192000"/>
              <a:gd name="connsiteY2-52" fmla="*/ 2539753 h 5532432"/>
              <a:gd name="connsiteX3-53" fmla="*/ 11860795 w 12192000"/>
              <a:gd name="connsiteY3-54" fmla="*/ 2859162 h 5532432"/>
              <a:gd name="connsiteX4-55" fmla="*/ 10845800 w 12192000"/>
              <a:gd name="connsiteY4-56" fmla="*/ 4216400 h 5532432"/>
              <a:gd name="connsiteX5-57" fmla="*/ 7480300 w 12192000"/>
              <a:gd name="connsiteY5-58" fmla="*/ 4140200 h 5532432"/>
              <a:gd name="connsiteX6-59" fmla="*/ 4787901 w 12192000"/>
              <a:gd name="connsiteY6-60" fmla="*/ 5308600 h 5532432"/>
              <a:gd name="connsiteX7-61" fmla="*/ 2908300 w 12192000"/>
              <a:gd name="connsiteY7-62" fmla="*/ 5448300 h 5532432"/>
              <a:gd name="connsiteX8-63" fmla="*/ 1130300 w 12192000"/>
              <a:gd name="connsiteY8-64" fmla="*/ 4343400 h 5532432"/>
              <a:gd name="connsiteX9-65" fmla="*/ 119695 w 12192000"/>
              <a:gd name="connsiteY9-66" fmla="*/ 4120344 h 5532432"/>
              <a:gd name="connsiteX10-67" fmla="*/ 0 w 12192000"/>
              <a:gd name="connsiteY10-68" fmla="*/ 4109423 h 5532432"/>
              <a:gd name="connsiteX11-69" fmla="*/ 0 w 12192000"/>
              <a:gd name="connsiteY11-70" fmla="*/ 0 h 5532432"/>
              <a:gd name="connsiteX0-71" fmla="*/ 0 w 12192000"/>
              <a:gd name="connsiteY0-72" fmla="*/ 0 h 5532432"/>
              <a:gd name="connsiteX1-73" fmla="*/ 12192000 w 12192000"/>
              <a:gd name="connsiteY1-74" fmla="*/ 0 h 5532432"/>
              <a:gd name="connsiteX2-75" fmla="*/ 12192000 w 12192000"/>
              <a:gd name="connsiteY2-76" fmla="*/ 2539753 h 5532432"/>
              <a:gd name="connsiteX3-77" fmla="*/ 11949695 w 12192000"/>
              <a:gd name="connsiteY3-78" fmla="*/ 3227462 h 5532432"/>
              <a:gd name="connsiteX4-79" fmla="*/ 10845800 w 12192000"/>
              <a:gd name="connsiteY4-80" fmla="*/ 4216400 h 5532432"/>
              <a:gd name="connsiteX5-81" fmla="*/ 7480300 w 12192000"/>
              <a:gd name="connsiteY5-82" fmla="*/ 4140200 h 5532432"/>
              <a:gd name="connsiteX6-83" fmla="*/ 4787901 w 12192000"/>
              <a:gd name="connsiteY6-84" fmla="*/ 5308600 h 5532432"/>
              <a:gd name="connsiteX7-85" fmla="*/ 2908300 w 12192000"/>
              <a:gd name="connsiteY7-86" fmla="*/ 5448300 h 5532432"/>
              <a:gd name="connsiteX8-87" fmla="*/ 1130300 w 12192000"/>
              <a:gd name="connsiteY8-88" fmla="*/ 4343400 h 5532432"/>
              <a:gd name="connsiteX9-89" fmla="*/ 119695 w 12192000"/>
              <a:gd name="connsiteY9-90" fmla="*/ 4120344 h 5532432"/>
              <a:gd name="connsiteX10-91" fmla="*/ 0 w 12192000"/>
              <a:gd name="connsiteY10-92" fmla="*/ 4109423 h 5532432"/>
              <a:gd name="connsiteX11-93" fmla="*/ 0 w 12192000"/>
              <a:gd name="connsiteY11-94" fmla="*/ 0 h 5532432"/>
              <a:gd name="connsiteX0-95" fmla="*/ 0 w 12192000"/>
              <a:gd name="connsiteY0-96" fmla="*/ 0 h 5532432"/>
              <a:gd name="connsiteX1-97" fmla="*/ 12192000 w 12192000"/>
              <a:gd name="connsiteY1-98" fmla="*/ 0 h 5532432"/>
              <a:gd name="connsiteX2-99" fmla="*/ 12192000 w 12192000"/>
              <a:gd name="connsiteY2-100" fmla="*/ 2539753 h 5532432"/>
              <a:gd name="connsiteX3-101" fmla="*/ 11759195 w 12192000"/>
              <a:gd name="connsiteY3-102" fmla="*/ 3062362 h 5532432"/>
              <a:gd name="connsiteX4-103" fmla="*/ 10845800 w 12192000"/>
              <a:gd name="connsiteY4-104" fmla="*/ 4216400 h 5532432"/>
              <a:gd name="connsiteX5-105" fmla="*/ 7480300 w 12192000"/>
              <a:gd name="connsiteY5-106" fmla="*/ 4140200 h 5532432"/>
              <a:gd name="connsiteX6-107" fmla="*/ 4787901 w 12192000"/>
              <a:gd name="connsiteY6-108" fmla="*/ 5308600 h 5532432"/>
              <a:gd name="connsiteX7-109" fmla="*/ 2908300 w 12192000"/>
              <a:gd name="connsiteY7-110" fmla="*/ 5448300 h 5532432"/>
              <a:gd name="connsiteX8-111" fmla="*/ 1130300 w 12192000"/>
              <a:gd name="connsiteY8-112" fmla="*/ 4343400 h 5532432"/>
              <a:gd name="connsiteX9-113" fmla="*/ 119695 w 12192000"/>
              <a:gd name="connsiteY9-114" fmla="*/ 4120344 h 5532432"/>
              <a:gd name="connsiteX10-115" fmla="*/ 0 w 12192000"/>
              <a:gd name="connsiteY10-116" fmla="*/ 4109423 h 5532432"/>
              <a:gd name="connsiteX11-117" fmla="*/ 0 w 12192000"/>
              <a:gd name="connsiteY11-118" fmla="*/ 0 h 5532432"/>
              <a:gd name="connsiteX0-119" fmla="*/ 0 w 12192000"/>
              <a:gd name="connsiteY0-120" fmla="*/ 0 h 5532432"/>
              <a:gd name="connsiteX1-121" fmla="*/ 12192000 w 12192000"/>
              <a:gd name="connsiteY1-122" fmla="*/ 0 h 5532432"/>
              <a:gd name="connsiteX2-123" fmla="*/ 12192000 w 12192000"/>
              <a:gd name="connsiteY2-124" fmla="*/ 2539753 h 5532432"/>
              <a:gd name="connsiteX3-125" fmla="*/ 10845800 w 12192000"/>
              <a:gd name="connsiteY3-126" fmla="*/ 4216400 h 5532432"/>
              <a:gd name="connsiteX4-127" fmla="*/ 7480300 w 12192000"/>
              <a:gd name="connsiteY4-128" fmla="*/ 4140200 h 5532432"/>
              <a:gd name="connsiteX5-129" fmla="*/ 4787901 w 12192000"/>
              <a:gd name="connsiteY5-130" fmla="*/ 5308600 h 5532432"/>
              <a:gd name="connsiteX6-131" fmla="*/ 2908300 w 12192000"/>
              <a:gd name="connsiteY6-132" fmla="*/ 5448300 h 5532432"/>
              <a:gd name="connsiteX7-133" fmla="*/ 1130300 w 12192000"/>
              <a:gd name="connsiteY7-134" fmla="*/ 4343400 h 5532432"/>
              <a:gd name="connsiteX8-135" fmla="*/ 119695 w 12192000"/>
              <a:gd name="connsiteY8-136" fmla="*/ 4120344 h 5532432"/>
              <a:gd name="connsiteX9-137" fmla="*/ 0 w 12192000"/>
              <a:gd name="connsiteY9-138" fmla="*/ 4109423 h 5532432"/>
              <a:gd name="connsiteX10-139" fmla="*/ 0 w 12192000"/>
              <a:gd name="connsiteY10-140" fmla="*/ 0 h 5532432"/>
              <a:gd name="connsiteX0-141" fmla="*/ 0 w 12192000"/>
              <a:gd name="connsiteY0-142" fmla="*/ 0 h 5532432"/>
              <a:gd name="connsiteX1-143" fmla="*/ 12192000 w 12192000"/>
              <a:gd name="connsiteY1-144" fmla="*/ 0 h 5532432"/>
              <a:gd name="connsiteX2-145" fmla="*/ 12192000 w 12192000"/>
              <a:gd name="connsiteY2-146" fmla="*/ 2539753 h 5532432"/>
              <a:gd name="connsiteX3-147" fmla="*/ 10845800 w 12192000"/>
              <a:gd name="connsiteY3-148" fmla="*/ 4216400 h 5532432"/>
              <a:gd name="connsiteX4-149" fmla="*/ 7480300 w 12192000"/>
              <a:gd name="connsiteY4-150" fmla="*/ 4140200 h 5532432"/>
              <a:gd name="connsiteX5-151" fmla="*/ 4787901 w 12192000"/>
              <a:gd name="connsiteY5-152" fmla="*/ 5308600 h 5532432"/>
              <a:gd name="connsiteX6-153" fmla="*/ 2908300 w 12192000"/>
              <a:gd name="connsiteY6-154" fmla="*/ 5448300 h 5532432"/>
              <a:gd name="connsiteX7-155" fmla="*/ 1130300 w 12192000"/>
              <a:gd name="connsiteY7-156" fmla="*/ 4343400 h 5532432"/>
              <a:gd name="connsiteX8-157" fmla="*/ 119695 w 12192000"/>
              <a:gd name="connsiteY8-158" fmla="*/ 4120344 h 5532432"/>
              <a:gd name="connsiteX9-159" fmla="*/ 0 w 12192000"/>
              <a:gd name="connsiteY9-160" fmla="*/ 4109423 h 5532432"/>
              <a:gd name="connsiteX10-161" fmla="*/ 0 w 12192000"/>
              <a:gd name="connsiteY10-162" fmla="*/ 0 h 5532432"/>
              <a:gd name="connsiteX0-163" fmla="*/ 0 w 12192000"/>
              <a:gd name="connsiteY0-164" fmla="*/ 0 h 5583089"/>
              <a:gd name="connsiteX1-165" fmla="*/ 12192000 w 12192000"/>
              <a:gd name="connsiteY1-166" fmla="*/ 0 h 5583089"/>
              <a:gd name="connsiteX2-167" fmla="*/ 12192000 w 12192000"/>
              <a:gd name="connsiteY2-168" fmla="*/ 2539753 h 5583089"/>
              <a:gd name="connsiteX3-169" fmla="*/ 10845800 w 12192000"/>
              <a:gd name="connsiteY3-170" fmla="*/ 4216400 h 5583089"/>
              <a:gd name="connsiteX4-171" fmla="*/ 7480300 w 12192000"/>
              <a:gd name="connsiteY4-172" fmla="*/ 4140200 h 5583089"/>
              <a:gd name="connsiteX5-173" fmla="*/ 4787901 w 12192000"/>
              <a:gd name="connsiteY5-174" fmla="*/ 5308600 h 5583089"/>
              <a:gd name="connsiteX6-175" fmla="*/ 2908300 w 12192000"/>
              <a:gd name="connsiteY6-176" fmla="*/ 5448300 h 5583089"/>
              <a:gd name="connsiteX7-177" fmla="*/ 1130300 w 12192000"/>
              <a:gd name="connsiteY7-178" fmla="*/ 4343400 h 5583089"/>
              <a:gd name="connsiteX8-179" fmla="*/ 119695 w 12192000"/>
              <a:gd name="connsiteY8-180" fmla="*/ 4120344 h 5583089"/>
              <a:gd name="connsiteX9-181" fmla="*/ 0 w 12192000"/>
              <a:gd name="connsiteY9-182" fmla="*/ 4109423 h 5583089"/>
              <a:gd name="connsiteX10-183" fmla="*/ 0 w 12192000"/>
              <a:gd name="connsiteY10-184" fmla="*/ 0 h 5583089"/>
              <a:gd name="connsiteX0-185" fmla="*/ 0 w 12192000"/>
              <a:gd name="connsiteY0-186" fmla="*/ 0 h 5448300"/>
              <a:gd name="connsiteX1-187" fmla="*/ 12192000 w 12192000"/>
              <a:gd name="connsiteY1-188" fmla="*/ 0 h 5448300"/>
              <a:gd name="connsiteX2-189" fmla="*/ 12192000 w 12192000"/>
              <a:gd name="connsiteY2-190" fmla="*/ 2539753 h 5448300"/>
              <a:gd name="connsiteX3-191" fmla="*/ 10845800 w 12192000"/>
              <a:gd name="connsiteY3-192" fmla="*/ 4216400 h 5448300"/>
              <a:gd name="connsiteX4-193" fmla="*/ 7480300 w 12192000"/>
              <a:gd name="connsiteY4-194" fmla="*/ 4140200 h 5448300"/>
              <a:gd name="connsiteX5-195" fmla="*/ 2908300 w 12192000"/>
              <a:gd name="connsiteY5-196" fmla="*/ 5448300 h 5448300"/>
              <a:gd name="connsiteX6-197" fmla="*/ 1130300 w 12192000"/>
              <a:gd name="connsiteY6-198" fmla="*/ 4343400 h 5448300"/>
              <a:gd name="connsiteX7-199" fmla="*/ 119695 w 12192000"/>
              <a:gd name="connsiteY7-200" fmla="*/ 4120344 h 5448300"/>
              <a:gd name="connsiteX8-201" fmla="*/ 0 w 12192000"/>
              <a:gd name="connsiteY8-202" fmla="*/ 4109423 h 5448300"/>
              <a:gd name="connsiteX9-203" fmla="*/ 0 w 12192000"/>
              <a:gd name="connsiteY9-204" fmla="*/ 0 h 5448300"/>
              <a:gd name="connsiteX0-205" fmla="*/ 0 w 12192000"/>
              <a:gd name="connsiteY0-206" fmla="*/ 0 h 5867152"/>
              <a:gd name="connsiteX1-207" fmla="*/ 12192000 w 12192000"/>
              <a:gd name="connsiteY1-208" fmla="*/ 0 h 5867152"/>
              <a:gd name="connsiteX2-209" fmla="*/ 12192000 w 12192000"/>
              <a:gd name="connsiteY2-210" fmla="*/ 2539753 h 5867152"/>
              <a:gd name="connsiteX3-211" fmla="*/ 10845800 w 12192000"/>
              <a:gd name="connsiteY3-212" fmla="*/ 4216400 h 5867152"/>
              <a:gd name="connsiteX4-213" fmla="*/ 7480300 w 12192000"/>
              <a:gd name="connsiteY4-214" fmla="*/ 4140200 h 5867152"/>
              <a:gd name="connsiteX5-215" fmla="*/ 2908300 w 12192000"/>
              <a:gd name="connsiteY5-216" fmla="*/ 5448300 h 5867152"/>
              <a:gd name="connsiteX6-217" fmla="*/ 1130300 w 12192000"/>
              <a:gd name="connsiteY6-218" fmla="*/ 4343400 h 5867152"/>
              <a:gd name="connsiteX7-219" fmla="*/ 119695 w 12192000"/>
              <a:gd name="connsiteY7-220" fmla="*/ 4120344 h 5867152"/>
              <a:gd name="connsiteX8-221" fmla="*/ 0 w 12192000"/>
              <a:gd name="connsiteY8-222" fmla="*/ 4109423 h 5867152"/>
              <a:gd name="connsiteX9-223" fmla="*/ 0 w 12192000"/>
              <a:gd name="connsiteY9-224" fmla="*/ 0 h 5867152"/>
              <a:gd name="connsiteX0-225" fmla="*/ 0 w 12192000"/>
              <a:gd name="connsiteY0-226" fmla="*/ 0 h 5448307"/>
              <a:gd name="connsiteX1-227" fmla="*/ 12192000 w 12192000"/>
              <a:gd name="connsiteY1-228" fmla="*/ 0 h 5448307"/>
              <a:gd name="connsiteX2-229" fmla="*/ 12192000 w 12192000"/>
              <a:gd name="connsiteY2-230" fmla="*/ 2539753 h 5448307"/>
              <a:gd name="connsiteX3-231" fmla="*/ 10845800 w 12192000"/>
              <a:gd name="connsiteY3-232" fmla="*/ 4216400 h 5448307"/>
              <a:gd name="connsiteX4-233" fmla="*/ 7480300 w 12192000"/>
              <a:gd name="connsiteY4-234" fmla="*/ 4140200 h 5448307"/>
              <a:gd name="connsiteX5-235" fmla="*/ 2908300 w 12192000"/>
              <a:gd name="connsiteY5-236" fmla="*/ 5448300 h 5448307"/>
              <a:gd name="connsiteX6-237" fmla="*/ 119695 w 12192000"/>
              <a:gd name="connsiteY6-238" fmla="*/ 4120344 h 5448307"/>
              <a:gd name="connsiteX7-239" fmla="*/ 0 w 12192000"/>
              <a:gd name="connsiteY7-240" fmla="*/ 4109423 h 5448307"/>
              <a:gd name="connsiteX8-241" fmla="*/ 0 w 12192000"/>
              <a:gd name="connsiteY8-242" fmla="*/ 0 h 5448307"/>
              <a:gd name="connsiteX0-243" fmla="*/ 0 w 12192000"/>
              <a:gd name="connsiteY0-244" fmla="*/ 0 h 5448317"/>
              <a:gd name="connsiteX1-245" fmla="*/ 12192000 w 12192000"/>
              <a:gd name="connsiteY1-246" fmla="*/ 0 h 5448317"/>
              <a:gd name="connsiteX2-247" fmla="*/ 12192000 w 12192000"/>
              <a:gd name="connsiteY2-248" fmla="*/ 2539753 h 5448317"/>
              <a:gd name="connsiteX3-249" fmla="*/ 10845800 w 12192000"/>
              <a:gd name="connsiteY3-250" fmla="*/ 4216400 h 5448317"/>
              <a:gd name="connsiteX4-251" fmla="*/ 7480300 w 12192000"/>
              <a:gd name="connsiteY4-252" fmla="*/ 4140200 h 5448317"/>
              <a:gd name="connsiteX5-253" fmla="*/ 2908300 w 12192000"/>
              <a:gd name="connsiteY5-254" fmla="*/ 5448300 h 5448317"/>
              <a:gd name="connsiteX6-255" fmla="*/ 0 w 12192000"/>
              <a:gd name="connsiteY6-256" fmla="*/ 4109423 h 5448317"/>
              <a:gd name="connsiteX7-257" fmla="*/ 0 w 12192000"/>
              <a:gd name="connsiteY7-258" fmla="*/ 0 h 5448317"/>
              <a:gd name="connsiteX0-259" fmla="*/ 0 w 12192000"/>
              <a:gd name="connsiteY0-260" fmla="*/ 0 h 5448313"/>
              <a:gd name="connsiteX1-261" fmla="*/ 12192000 w 12192000"/>
              <a:gd name="connsiteY1-262" fmla="*/ 0 h 5448313"/>
              <a:gd name="connsiteX2-263" fmla="*/ 12192000 w 12192000"/>
              <a:gd name="connsiteY2-264" fmla="*/ 2539753 h 5448313"/>
              <a:gd name="connsiteX3-265" fmla="*/ 10845800 w 12192000"/>
              <a:gd name="connsiteY3-266" fmla="*/ 4216400 h 5448313"/>
              <a:gd name="connsiteX4-267" fmla="*/ 7480300 w 12192000"/>
              <a:gd name="connsiteY4-268" fmla="*/ 4140200 h 5448313"/>
              <a:gd name="connsiteX5-269" fmla="*/ 2908300 w 12192000"/>
              <a:gd name="connsiteY5-270" fmla="*/ 5448300 h 5448313"/>
              <a:gd name="connsiteX6-271" fmla="*/ 0 w 12192000"/>
              <a:gd name="connsiteY6-272" fmla="*/ 4109423 h 5448313"/>
              <a:gd name="connsiteX7-273" fmla="*/ 0 w 12192000"/>
              <a:gd name="connsiteY7-274" fmla="*/ 0 h 5448313"/>
              <a:gd name="connsiteX0-275" fmla="*/ 0 w 12192000"/>
              <a:gd name="connsiteY0-276" fmla="*/ 0 h 5448316"/>
              <a:gd name="connsiteX1-277" fmla="*/ 12192000 w 12192000"/>
              <a:gd name="connsiteY1-278" fmla="*/ 0 h 5448316"/>
              <a:gd name="connsiteX2-279" fmla="*/ 12192000 w 12192000"/>
              <a:gd name="connsiteY2-280" fmla="*/ 2539753 h 5448316"/>
              <a:gd name="connsiteX3-281" fmla="*/ 10782300 w 12192000"/>
              <a:gd name="connsiteY3-282" fmla="*/ 4610100 h 5448316"/>
              <a:gd name="connsiteX4-283" fmla="*/ 7480300 w 12192000"/>
              <a:gd name="connsiteY4-284" fmla="*/ 4140200 h 5448316"/>
              <a:gd name="connsiteX5-285" fmla="*/ 2908300 w 12192000"/>
              <a:gd name="connsiteY5-286" fmla="*/ 5448300 h 5448316"/>
              <a:gd name="connsiteX6-287" fmla="*/ 0 w 12192000"/>
              <a:gd name="connsiteY6-288" fmla="*/ 4109423 h 5448316"/>
              <a:gd name="connsiteX7-289" fmla="*/ 0 w 12192000"/>
              <a:gd name="connsiteY7-290" fmla="*/ 0 h 5448316"/>
              <a:gd name="connsiteX0-291" fmla="*/ 0 w 12192000"/>
              <a:gd name="connsiteY0-292" fmla="*/ 0 h 5448317"/>
              <a:gd name="connsiteX1-293" fmla="*/ 12192000 w 12192000"/>
              <a:gd name="connsiteY1-294" fmla="*/ 0 h 5448317"/>
              <a:gd name="connsiteX2-295" fmla="*/ 12192000 w 12192000"/>
              <a:gd name="connsiteY2-296" fmla="*/ 2539753 h 5448317"/>
              <a:gd name="connsiteX3-297" fmla="*/ 10629900 w 12192000"/>
              <a:gd name="connsiteY3-298" fmla="*/ 4457700 h 5448317"/>
              <a:gd name="connsiteX4-299" fmla="*/ 7480300 w 12192000"/>
              <a:gd name="connsiteY4-300" fmla="*/ 4140200 h 5448317"/>
              <a:gd name="connsiteX5-301" fmla="*/ 2908300 w 12192000"/>
              <a:gd name="connsiteY5-302" fmla="*/ 5448300 h 5448317"/>
              <a:gd name="connsiteX6-303" fmla="*/ 0 w 12192000"/>
              <a:gd name="connsiteY6-304" fmla="*/ 4109423 h 5448317"/>
              <a:gd name="connsiteX7-305" fmla="*/ 0 w 12192000"/>
              <a:gd name="connsiteY7-306" fmla="*/ 0 h 5448317"/>
              <a:gd name="connsiteX0-307" fmla="*/ 0 w 12192000"/>
              <a:gd name="connsiteY0-308" fmla="*/ 0 h 5448300"/>
              <a:gd name="connsiteX1-309" fmla="*/ 12192000 w 12192000"/>
              <a:gd name="connsiteY1-310" fmla="*/ 0 h 5448300"/>
              <a:gd name="connsiteX2-311" fmla="*/ 12192000 w 12192000"/>
              <a:gd name="connsiteY2-312" fmla="*/ 2539753 h 5448300"/>
              <a:gd name="connsiteX3-313" fmla="*/ 10629900 w 12192000"/>
              <a:gd name="connsiteY3-314" fmla="*/ 4457700 h 5448300"/>
              <a:gd name="connsiteX4-315" fmla="*/ 6908800 w 12192000"/>
              <a:gd name="connsiteY4-316" fmla="*/ 4114800 h 5448300"/>
              <a:gd name="connsiteX5-317" fmla="*/ 2908300 w 12192000"/>
              <a:gd name="connsiteY5-318" fmla="*/ 5448300 h 5448300"/>
              <a:gd name="connsiteX6-319" fmla="*/ 0 w 12192000"/>
              <a:gd name="connsiteY6-320" fmla="*/ 4109423 h 5448300"/>
              <a:gd name="connsiteX7-321" fmla="*/ 0 w 12192000"/>
              <a:gd name="connsiteY7-322" fmla="*/ 0 h 54483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2192000" h="5448300">
                <a:moveTo>
                  <a:pt x="0" y="0"/>
                </a:moveTo>
                <a:lnTo>
                  <a:pt x="12192000" y="0"/>
                </a:lnTo>
                <a:lnTo>
                  <a:pt x="12192000" y="2539753"/>
                </a:lnTo>
                <a:cubicBezTo>
                  <a:pt x="11743267" y="3098635"/>
                  <a:pt x="11510433" y="4195192"/>
                  <a:pt x="10629900" y="4457700"/>
                </a:cubicBezTo>
                <a:cubicBezTo>
                  <a:pt x="9749367" y="4720208"/>
                  <a:pt x="8195733" y="3949700"/>
                  <a:pt x="6908800" y="4114800"/>
                </a:cubicBezTo>
                <a:cubicBezTo>
                  <a:pt x="5621867" y="4279900"/>
                  <a:pt x="4059767" y="5449196"/>
                  <a:pt x="2908300" y="5448300"/>
                </a:cubicBezTo>
                <a:cubicBezTo>
                  <a:pt x="1756833" y="5447404"/>
                  <a:pt x="484717" y="5017473"/>
                  <a:pt x="0" y="4109423"/>
                </a:cubicBezTo>
                <a:lnTo>
                  <a:pt x="0" y="0"/>
                </a:lnTo>
                <a:close/>
              </a:path>
            </a:pathLst>
          </a:cu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lt"/>
            </a:endParaRPr>
          </a:p>
        </p:txBody>
      </p:sp>
      <p:sp>
        <p:nvSpPr>
          <p:cNvPr id="24" name="文本框 23"/>
          <p:cNvSpPr txBox="1"/>
          <p:nvPr/>
        </p:nvSpPr>
        <p:spPr>
          <a:xfrm>
            <a:off x="3324909" y="637654"/>
            <a:ext cx="5346028" cy="1106805"/>
          </a:xfrm>
          <a:prstGeom prst="rect">
            <a:avLst/>
          </a:prstGeom>
          <a:noFill/>
        </p:spPr>
        <p:txBody>
          <a:bodyPr wrap="square" rtlCol="0">
            <a:spAutoFit/>
          </a:bodyPr>
          <a:lstStyle/>
          <a:p>
            <a:pPr algn="ctr"/>
            <a:r>
              <a:rPr lang="zh-CN" altLang="en-US" sz="6600" b="1" dirty="0">
                <a:solidFill>
                  <a:schemeClr val="bg1"/>
                </a:solidFill>
                <a:latin typeface="+mn-ea"/>
              </a:rPr>
              <a:t>任务</a:t>
            </a:r>
            <a:r>
              <a:rPr lang="zh-CN" altLang="en-US" sz="6600" b="1" dirty="0">
                <a:solidFill>
                  <a:schemeClr val="bg1"/>
                </a:solidFill>
                <a:latin typeface="+mn-ea"/>
              </a:rPr>
              <a:t>实施</a:t>
            </a:r>
            <a:endParaRPr lang="zh-CN" altLang="en-US" sz="6600" b="1" dirty="0">
              <a:solidFill>
                <a:schemeClr val="bg1"/>
              </a:solidFill>
              <a:latin typeface="+mn-ea"/>
            </a:endParaRPr>
          </a:p>
        </p:txBody>
      </p:sp>
      <p:sp>
        <p:nvSpPr>
          <p:cNvPr id="19" name="矩形: 圆角 18"/>
          <p:cNvSpPr/>
          <p:nvPr>
            <p:custDataLst>
              <p:tags r:id="rId1"/>
            </p:custDataLst>
          </p:nvPr>
        </p:nvSpPr>
        <p:spPr>
          <a:xfrm>
            <a:off x="3434715" y="2016125"/>
            <a:ext cx="2562225" cy="4177030"/>
          </a:xfrm>
          <a:prstGeom prst="roundRect">
            <a:avLst>
              <a:gd name="adj" fmla="val 5681"/>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圆角 19"/>
          <p:cNvSpPr/>
          <p:nvPr>
            <p:custDataLst>
              <p:tags r:id="rId2"/>
            </p:custDataLst>
          </p:nvPr>
        </p:nvSpPr>
        <p:spPr>
          <a:xfrm>
            <a:off x="6108700" y="2016125"/>
            <a:ext cx="2562225" cy="4177030"/>
          </a:xfrm>
          <a:prstGeom prst="roundRect">
            <a:avLst>
              <a:gd name="adj" fmla="val 5681"/>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圆角 30"/>
          <p:cNvSpPr/>
          <p:nvPr/>
        </p:nvSpPr>
        <p:spPr>
          <a:xfrm>
            <a:off x="749299" y="322262"/>
            <a:ext cx="1635579" cy="32543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矩形 31"/>
          <p:cNvSpPr/>
          <p:nvPr/>
        </p:nvSpPr>
        <p:spPr>
          <a:xfrm>
            <a:off x="938992" y="331092"/>
            <a:ext cx="1256191" cy="306705"/>
          </a:xfrm>
          <a:prstGeom prst="rect">
            <a:avLst/>
          </a:prstGeom>
        </p:spPr>
        <p:txBody>
          <a:bodyPr wrap="square">
            <a:spAutoFit/>
          </a:bodyPr>
          <a:lstStyle/>
          <a:p>
            <a:pPr algn="dist"/>
            <a:r>
              <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rPr>
              <a:t>SHOPEE</a:t>
            </a:r>
            <a:endParaRPr lang="en-US" altLang="zh-CN" sz="1400" b="1" dirty="0">
              <a:solidFill>
                <a:schemeClr val="accent2"/>
              </a:solidFill>
              <a:latin typeface="汉仪雅酷黑 45W" panose="020B0404020202020204" pitchFamily="34" charset="-122"/>
              <a:ea typeface="汉仪雅酷黑 45W" panose="020B0404020202020204" pitchFamily="34" charset="-122"/>
              <a:cs typeface="+mn-ea"/>
              <a:sym typeface="+mn-lt"/>
            </a:endParaRPr>
          </a:p>
        </p:txBody>
      </p:sp>
      <p:sp>
        <p:nvSpPr>
          <p:cNvPr id="33" name="任意多边形: 形状 32"/>
          <p:cNvSpPr/>
          <p:nvPr/>
        </p:nvSpPr>
        <p:spPr>
          <a:xfrm rot="19032915">
            <a:off x="10217997" y="-238686"/>
            <a:ext cx="1672737" cy="930596"/>
          </a:xfrm>
          <a:custGeom>
            <a:avLst/>
            <a:gdLst>
              <a:gd name="connsiteX0" fmla="*/ 667247 w 1672737"/>
              <a:gd name="connsiteY0" fmla="*/ 0 h 930596"/>
              <a:gd name="connsiteX1" fmla="*/ 1672737 w 1672737"/>
              <a:gd name="connsiteY1" fmla="*/ 930596 h 930596"/>
              <a:gd name="connsiteX2" fmla="*/ 465298 w 1672737"/>
              <a:gd name="connsiteY2" fmla="*/ 930595 h 930596"/>
              <a:gd name="connsiteX3" fmla="*/ 0 w 1672737"/>
              <a:gd name="connsiteY3" fmla="*/ 465297 h 930596"/>
              <a:gd name="connsiteX4" fmla="*/ 0 w 1672737"/>
              <a:gd name="connsiteY4" fmla="*/ 465298 h 930596"/>
              <a:gd name="connsiteX5" fmla="*/ 465298 w 1672737"/>
              <a:gd name="connsiteY5" fmla="*/ 0 h 93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2737" h="930596">
                <a:moveTo>
                  <a:pt x="667247" y="0"/>
                </a:moveTo>
                <a:lnTo>
                  <a:pt x="1672737" y="930596"/>
                </a:lnTo>
                <a:lnTo>
                  <a:pt x="465298" y="930595"/>
                </a:lnTo>
                <a:cubicBezTo>
                  <a:pt x="208321" y="930595"/>
                  <a:pt x="0" y="722274"/>
                  <a:pt x="0" y="465297"/>
                </a:cubicBezTo>
                <a:lnTo>
                  <a:pt x="0" y="465298"/>
                </a:lnTo>
                <a:cubicBezTo>
                  <a:pt x="0" y="208321"/>
                  <a:pt x="208321" y="0"/>
                  <a:pt x="465298" y="0"/>
                </a:cubicBezTo>
                <a:close/>
              </a:path>
            </a:pathLst>
          </a:cu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4" name="任意多边形: 形状 33"/>
          <p:cNvSpPr/>
          <p:nvPr/>
        </p:nvSpPr>
        <p:spPr>
          <a:xfrm rot="19032915">
            <a:off x="10357083" y="190650"/>
            <a:ext cx="2328284" cy="1596933"/>
          </a:xfrm>
          <a:custGeom>
            <a:avLst/>
            <a:gdLst>
              <a:gd name="connsiteX0" fmla="*/ 1757614 w 2328284"/>
              <a:gd name="connsiteY0" fmla="*/ 0 h 1596933"/>
              <a:gd name="connsiteX1" fmla="*/ 2328284 w 2328284"/>
              <a:gd name="connsiteY1" fmla="*/ 528164 h 1596933"/>
              <a:gd name="connsiteX2" fmla="*/ 1339122 w 2328284"/>
              <a:gd name="connsiteY2" fmla="*/ 1596933 h 1596933"/>
              <a:gd name="connsiteX3" fmla="*/ 798467 w 2328284"/>
              <a:gd name="connsiteY3" fmla="*/ 1596933 h 1596933"/>
              <a:gd name="connsiteX4" fmla="*/ 0 w 2328284"/>
              <a:gd name="connsiteY4" fmla="*/ 798466 h 1596933"/>
              <a:gd name="connsiteX5" fmla="*/ 0 w 2328284"/>
              <a:gd name="connsiteY5" fmla="*/ 798467 h 1596933"/>
              <a:gd name="connsiteX6" fmla="*/ 798467 w 2328284"/>
              <a:gd name="connsiteY6" fmla="*/ 0 h 159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284" h="1596933">
                <a:moveTo>
                  <a:pt x="1757614" y="0"/>
                </a:moveTo>
                <a:lnTo>
                  <a:pt x="2328284" y="528164"/>
                </a:lnTo>
                <a:lnTo>
                  <a:pt x="1339122" y="1596933"/>
                </a:lnTo>
                <a:lnTo>
                  <a:pt x="798467" y="1596933"/>
                </a:lnTo>
                <a:cubicBezTo>
                  <a:pt x="357486" y="1596933"/>
                  <a:pt x="0" y="1239447"/>
                  <a:pt x="0" y="798466"/>
                </a:cubicBezTo>
                <a:lnTo>
                  <a:pt x="0" y="798467"/>
                </a:lnTo>
                <a:cubicBezTo>
                  <a:pt x="0" y="357486"/>
                  <a:pt x="357486" y="0"/>
                  <a:pt x="798467" y="0"/>
                </a:cubicBezTo>
                <a:close/>
              </a:path>
            </a:pathLst>
          </a:cu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35" name="文本框 34"/>
          <p:cNvSpPr txBox="1"/>
          <p:nvPr>
            <p:custDataLst>
              <p:tags r:id="rId3"/>
            </p:custDataLst>
          </p:nvPr>
        </p:nvSpPr>
        <p:spPr>
          <a:xfrm>
            <a:off x="4287054" y="2366149"/>
            <a:ext cx="857839" cy="706755"/>
          </a:xfrm>
          <a:prstGeom prst="rect">
            <a:avLst/>
          </a:prstGeom>
          <a:noFill/>
        </p:spPr>
        <p:txBody>
          <a:bodyPr wrap="square" rtlCol="0">
            <a:spAutoFit/>
          </a:bodyPr>
          <a:lstStyle/>
          <a:p>
            <a:pPr algn="ctr"/>
            <a:r>
              <a:rPr lang="en-US" altLang="zh-CN" sz="4000" b="1" spc="-150" dirty="0">
                <a:solidFill>
                  <a:srgbClr val="FD8C08"/>
                </a:solidFill>
              </a:rPr>
              <a:t>05</a:t>
            </a:r>
            <a:endParaRPr lang="en-US" altLang="zh-CN" sz="4000" b="1" spc="-150" dirty="0">
              <a:solidFill>
                <a:srgbClr val="FD8C08"/>
              </a:solidFill>
            </a:endParaRPr>
          </a:p>
        </p:txBody>
      </p:sp>
      <p:sp>
        <p:nvSpPr>
          <p:cNvPr id="37" name="文本框 36"/>
          <p:cNvSpPr txBox="1"/>
          <p:nvPr>
            <p:custDataLst>
              <p:tags r:id="rId4"/>
            </p:custDataLst>
          </p:nvPr>
        </p:nvSpPr>
        <p:spPr>
          <a:xfrm>
            <a:off x="6960875" y="2366149"/>
            <a:ext cx="857839" cy="706755"/>
          </a:xfrm>
          <a:prstGeom prst="rect">
            <a:avLst/>
          </a:prstGeom>
          <a:noFill/>
          <a:effectLst/>
        </p:spPr>
        <p:txBody>
          <a:bodyPr wrap="square" rtlCol="0">
            <a:spAutoFit/>
          </a:bodyPr>
          <a:lstStyle/>
          <a:p>
            <a:pPr algn="ctr"/>
            <a:r>
              <a:rPr lang="en-US" altLang="zh-CN" sz="4000" b="1" spc="-150" dirty="0">
                <a:solidFill>
                  <a:srgbClr val="FD8C08"/>
                </a:solidFill>
              </a:rPr>
              <a:t>06</a:t>
            </a:r>
            <a:endParaRPr lang="en-US" altLang="zh-CN" sz="4000" b="1" spc="-150" dirty="0">
              <a:solidFill>
                <a:srgbClr val="FD8C08"/>
              </a:solidFill>
            </a:endParaRPr>
          </a:p>
        </p:txBody>
      </p:sp>
      <p:sp>
        <p:nvSpPr>
          <p:cNvPr id="40" name="文本框 39"/>
          <p:cNvSpPr txBox="1"/>
          <p:nvPr>
            <p:custDataLst>
              <p:tags r:id="rId5"/>
            </p:custDataLst>
          </p:nvPr>
        </p:nvSpPr>
        <p:spPr>
          <a:xfrm>
            <a:off x="3783254" y="3161283"/>
            <a:ext cx="1865437" cy="1014730"/>
          </a:xfrm>
          <a:prstGeom prst="rect">
            <a:avLst/>
          </a:prstGeom>
          <a:noFill/>
        </p:spPr>
        <p:txBody>
          <a:bodyPr wrap="square" rtlCol="0">
            <a:spAutoFit/>
          </a:bodyPr>
          <a:lstStyle/>
          <a:p>
            <a:pPr algn="ctr"/>
            <a:r>
              <a:rPr lang="zh-CN" altLang="en-US" sz="3000" dirty="0"/>
              <a:t>聊</a:t>
            </a:r>
            <a:r>
              <a:rPr lang="zh-CN" altLang="en-US" sz="3000" dirty="0"/>
              <a:t>天</a:t>
            </a:r>
            <a:endParaRPr lang="zh-CN" altLang="en-US" sz="3000" dirty="0"/>
          </a:p>
          <a:p>
            <a:pPr algn="ctr"/>
            <a:r>
              <a:rPr lang="zh-CN" altLang="en-US" sz="3000" dirty="0"/>
              <a:t>设置</a:t>
            </a:r>
            <a:endParaRPr lang="zh-CN" altLang="en-US" sz="3000" dirty="0"/>
          </a:p>
        </p:txBody>
      </p:sp>
      <p:sp>
        <p:nvSpPr>
          <p:cNvPr id="42" name="文本框 41"/>
          <p:cNvSpPr txBox="1"/>
          <p:nvPr>
            <p:custDataLst>
              <p:tags r:id="rId6"/>
            </p:custDataLst>
          </p:nvPr>
        </p:nvSpPr>
        <p:spPr>
          <a:xfrm>
            <a:off x="6458905" y="3161283"/>
            <a:ext cx="1865437" cy="1014730"/>
          </a:xfrm>
          <a:prstGeom prst="rect">
            <a:avLst/>
          </a:prstGeom>
          <a:noFill/>
          <a:effectLst/>
        </p:spPr>
        <p:txBody>
          <a:bodyPr wrap="square" rtlCol="0">
            <a:spAutoFit/>
          </a:bodyPr>
          <a:lstStyle/>
          <a:p>
            <a:pPr algn="ctr"/>
            <a:r>
              <a:rPr lang="zh-CN" altLang="en-US" sz="3000" dirty="0">
                <a:solidFill>
                  <a:schemeClr val="tx1">
                    <a:lumMod val="100000"/>
                  </a:schemeClr>
                </a:solidFill>
              </a:rPr>
              <a:t>通知</a:t>
            </a:r>
            <a:endParaRPr lang="zh-CN" altLang="en-US" sz="3000" dirty="0">
              <a:solidFill>
                <a:schemeClr val="tx1">
                  <a:lumMod val="100000"/>
                </a:schemeClr>
              </a:solidFill>
            </a:endParaRPr>
          </a:p>
          <a:p>
            <a:pPr algn="ctr"/>
            <a:r>
              <a:rPr lang="zh-CN" altLang="en-US" sz="3000" dirty="0">
                <a:solidFill>
                  <a:schemeClr val="tx1">
                    <a:lumMod val="100000"/>
                  </a:schemeClr>
                </a:solidFill>
              </a:rPr>
              <a:t>设置</a:t>
            </a:r>
            <a:endParaRPr lang="zh-CN" altLang="en-US" sz="3000" dirty="0">
              <a:solidFill>
                <a:schemeClr val="tx1">
                  <a:lumMod val="100000"/>
                </a:schemeClr>
              </a:solidFill>
            </a:endParaRPr>
          </a:p>
        </p:txBody>
      </p:sp>
      <p:grpSp>
        <p:nvGrpSpPr>
          <p:cNvPr id="49" name="组合 48"/>
          <p:cNvGrpSpPr/>
          <p:nvPr>
            <p:custDataLst>
              <p:tags r:id="rId7"/>
            </p:custDataLst>
          </p:nvPr>
        </p:nvGrpSpPr>
        <p:grpSpPr>
          <a:xfrm>
            <a:off x="1418922" y="6115872"/>
            <a:ext cx="1351540" cy="104990"/>
            <a:chOff x="-2077497" y="2055193"/>
            <a:chExt cx="1351540" cy="104990"/>
          </a:xfrm>
        </p:grpSpPr>
        <p:sp>
          <p:nvSpPr>
            <p:cNvPr id="44" name="平行四边形 43"/>
            <p:cNvSpPr/>
            <p:nvPr>
              <p:custDataLst>
                <p:tags r:id="rId8"/>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45" name="平行四边形 44"/>
            <p:cNvSpPr/>
            <p:nvPr>
              <p:custDataLst>
                <p:tags r:id="rId9"/>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46" name="平行四边形 45"/>
            <p:cNvSpPr/>
            <p:nvPr>
              <p:custDataLst>
                <p:tags r:id="rId10"/>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47" name="平行四边形 46"/>
            <p:cNvSpPr/>
            <p:nvPr>
              <p:custDataLst>
                <p:tags r:id="rId11"/>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grpSp>
      <p:sp>
        <p:nvSpPr>
          <p:cNvPr id="65" name="矩形 64"/>
          <p:cNvSpPr/>
          <p:nvPr>
            <p:custDataLst>
              <p:tags r:id="rId12"/>
            </p:custDataLst>
          </p:nvPr>
        </p:nvSpPr>
        <p:spPr>
          <a:xfrm>
            <a:off x="4166414" y="4284405"/>
            <a:ext cx="1218565" cy="368300"/>
          </a:xfrm>
          <a:prstGeom prst="rect">
            <a:avLst/>
          </a:prstGeom>
        </p:spPr>
        <p:txBody>
          <a:bodyPr wrap="none">
            <a:spAutoFit/>
          </a:bodyPr>
          <a:lstStyle/>
          <a:p>
            <a:pPr algn="ct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Chat </a:t>
            </a:r>
            <a:endPar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a:p>
            <a:pPr algn="ctr"/>
            <a:r>
              <a:rPr lang="en-US"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S</a:t>
            </a:r>
            <a:r>
              <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ettings</a:t>
            </a:r>
            <a:endParaRPr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p:txBody>
      </p:sp>
      <p:sp>
        <p:nvSpPr>
          <p:cNvPr id="67" name="矩形 66"/>
          <p:cNvSpPr/>
          <p:nvPr>
            <p:custDataLst>
              <p:tags r:id="rId13"/>
            </p:custDataLst>
          </p:nvPr>
        </p:nvSpPr>
        <p:spPr>
          <a:xfrm>
            <a:off x="6584981" y="4284405"/>
            <a:ext cx="1694815" cy="368300"/>
          </a:xfrm>
          <a:prstGeom prst="rect">
            <a:avLst/>
          </a:prstGeom>
          <a:effectLst/>
        </p:spPr>
        <p:txBody>
          <a:bodyPr wrap="none">
            <a:spAutoFit/>
          </a:bodyPr>
          <a:lstStyle/>
          <a:p>
            <a:pPr algn="ctr"/>
            <a:r>
              <a:rPr lang="en-US" altLang="zh-CN"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notification</a:t>
            </a:r>
            <a:endParaRPr lang="en-US" altLang="zh-CN"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a:p>
            <a:pPr algn="ctr"/>
            <a:r>
              <a:rPr lang="en-US" altLang="zh-CN" sz="900" spc="600" dirty="0">
                <a:solidFill>
                  <a:schemeClr val="tx1">
                    <a:lumMod val="75000"/>
                    <a:lumOff val="25000"/>
                  </a:schemeClr>
                </a:solidFill>
                <a:latin typeface="汉仪雅酷黑 45W" panose="020B0404020202020204" pitchFamily="34" charset="-122"/>
                <a:ea typeface="汉仪雅酷黑 45W" panose="020B0404020202020204" pitchFamily="34" charset="-122"/>
              </a:rPr>
              <a:t>Settings</a:t>
            </a:r>
            <a:endParaRPr lang="en-US" altLang="zh-CN" sz="900" spc="600" dirty="0">
              <a:solidFill>
                <a:schemeClr val="tx1">
                  <a:lumMod val="75000"/>
                  <a:lumOff val="25000"/>
                </a:schemeClr>
              </a:solidFill>
              <a:latin typeface="汉仪雅酷黑 45W" panose="020B0404020202020204" pitchFamily="34" charset="-122"/>
              <a:ea typeface="汉仪雅酷黑 45W" panose="020B0404020202020204" pitchFamily="34" charset="-122"/>
            </a:endParaRPr>
          </a:p>
        </p:txBody>
      </p:sp>
      <p:grpSp>
        <p:nvGrpSpPr>
          <p:cNvPr id="2" name="组合 1"/>
          <p:cNvGrpSpPr/>
          <p:nvPr>
            <p:custDataLst>
              <p:tags r:id="rId14"/>
            </p:custDataLst>
          </p:nvPr>
        </p:nvGrpSpPr>
        <p:grpSpPr>
          <a:xfrm>
            <a:off x="4126822" y="6115872"/>
            <a:ext cx="1351280" cy="104990"/>
            <a:chOff x="-2077497" y="2055193"/>
            <a:chExt cx="1351540" cy="104990"/>
          </a:xfrm>
        </p:grpSpPr>
        <p:sp>
          <p:nvSpPr>
            <p:cNvPr id="3" name="平行四边形 2"/>
            <p:cNvSpPr/>
            <p:nvPr>
              <p:custDataLst>
                <p:tags r:id="rId15"/>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4" name="平行四边形 3"/>
            <p:cNvSpPr/>
            <p:nvPr>
              <p:custDataLst>
                <p:tags r:id="rId16"/>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5" name="平行四边形 4"/>
            <p:cNvSpPr/>
            <p:nvPr>
              <p:custDataLst>
                <p:tags r:id="rId17"/>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6" name="平行四边形 5"/>
            <p:cNvSpPr/>
            <p:nvPr>
              <p:custDataLst>
                <p:tags r:id="rId18"/>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grpSp>
        <p:nvGrpSpPr>
          <p:cNvPr id="7" name="组合 6"/>
          <p:cNvGrpSpPr/>
          <p:nvPr>
            <p:custDataLst>
              <p:tags r:id="rId19"/>
            </p:custDataLst>
          </p:nvPr>
        </p:nvGrpSpPr>
        <p:grpSpPr>
          <a:xfrm>
            <a:off x="6834462" y="6115872"/>
            <a:ext cx="1351280" cy="104990"/>
            <a:chOff x="-2077497" y="2055193"/>
            <a:chExt cx="1351540" cy="104990"/>
          </a:xfrm>
        </p:grpSpPr>
        <p:sp>
          <p:nvSpPr>
            <p:cNvPr id="8" name="平行四边形 7"/>
            <p:cNvSpPr/>
            <p:nvPr>
              <p:custDataLst>
                <p:tags r:id="rId20"/>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9" name="平行四边形 8"/>
            <p:cNvSpPr/>
            <p:nvPr>
              <p:custDataLst>
                <p:tags r:id="rId21"/>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0" name="平行四边形 9"/>
            <p:cNvSpPr/>
            <p:nvPr>
              <p:custDataLst>
                <p:tags r:id="rId22"/>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1" name="平行四边形 10"/>
            <p:cNvSpPr/>
            <p:nvPr>
              <p:custDataLst>
                <p:tags r:id="rId23"/>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grpSp>
        <p:nvGrpSpPr>
          <p:cNvPr id="12" name="组合 11"/>
          <p:cNvGrpSpPr/>
          <p:nvPr>
            <p:custDataLst>
              <p:tags r:id="rId24"/>
            </p:custDataLst>
          </p:nvPr>
        </p:nvGrpSpPr>
        <p:grpSpPr>
          <a:xfrm>
            <a:off x="9542102" y="6116507"/>
            <a:ext cx="1351280" cy="104990"/>
            <a:chOff x="-2077497" y="2055193"/>
            <a:chExt cx="1351540" cy="104990"/>
          </a:xfrm>
        </p:grpSpPr>
        <p:sp>
          <p:nvSpPr>
            <p:cNvPr id="13" name="平行四边形 12"/>
            <p:cNvSpPr/>
            <p:nvPr>
              <p:custDataLst>
                <p:tags r:id="rId25"/>
              </p:custDataLst>
            </p:nvPr>
          </p:nvSpPr>
          <p:spPr>
            <a:xfrm>
              <a:off x="-2077497" y="2055193"/>
              <a:ext cx="634437" cy="104990"/>
            </a:xfrm>
            <a:prstGeom prst="parallelogram">
              <a:avLst>
                <a:gd name="adj" fmla="val 83846"/>
              </a:avLst>
            </a:prstGeom>
            <a:solidFill>
              <a:srgbClr val="ED7D3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4" name="平行四边形 13"/>
            <p:cNvSpPr/>
            <p:nvPr>
              <p:custDataLst>
                <p:tags r:id="rId26"/>
              </p:custDataLst>
            </p:nvPr>
          </p:nvSpPr>
          <p:spPr>
            <a:xfrm>
              <a:off x="-1464376"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5" name="平行四边形 14"/>
            <p:cNvSpPr/>
            <p:nvPr>
              <p:custDataLst>
                <p:tags r:id="rId27"/>
              </p:custDataLst>
            </p:nvPr>
          </p:nvSpPr>
          <p:spPr>
            <a:xfrm>
              <a:off x="-1225342" y="2055193"/>
              <a:ext cx="260350" cy="104990"/>
            </a:xfrm>
            <a:prstGeom prst="parallelogram">
              <a:avLst>
                <a:gd name="adj" fmla="val 83846"/>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18" name="平行四边形 17"/>
            <p:cNvSpPr/>
            <p:nvPr>
              <p:custDataLst>
                <p:tags r:id="rId28"/>
              </p:custDataLst>
            </p:nvPr>
          </p:nvSpPr>
          <p:spPr>
            <a:xfrm>
              <a:off x="-986307" y="2055193"/>
              <a:ext cx="260350" cy="104990"/>
            </a:xfrm>
            <a:prstGeom prst="parallelogram">
              <a:avLst>
                <a:gd name="adj" fmla="val 83846"/>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custDataLst>
              <p:tags r:id="rId1"/>
            </p:custDataLst>
          </p:nvPr>
        </p:nvSpPr>
        <p:spPr>
          <a:xfrm flipV="1">
            <a:off x="-33655" y="-13970"/>
            <a:ext cx="3618230" cy="6884670"/>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custDataLst>
              <p:tags r:id="rId2"/>
            </p:custDataLst>
          </p:nvPr>
        </p:nvSpPr>
        <p:spPr>
          <a:xfrm>
            <a:off x="-13335" y="-6985"/>
            <a:ext cx="12218035" cy="6864350"/>
          </a:xfrm>
          <a:prstGeom prst="rect">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任意多边形 8"/>
          <p:cNvSpPr/>
          <p:nvPr>
            <p:custDataLst>
              <p:tags r:id="rId3"/>
            </p:custDataLst>
          </p:nvPr>
        </p:nvSpPr>
        <p:spPr>
          <a:xfrm>
            <a:off x="2769235"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 name="任意多边形 16"/>
          <p:cNvSpPr/>
          <p:nvPr>
            <p:custDataLst>
              <p:tags r:id="rId4"/>
            </p:custDataLst>
          </p:nvPr>
        </p:nvSpPr>
        <p:spPr>
          <a:xfrm>
            <a:off x="1578610" y="99695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8" name="任意多边形 17"/>
          <p:cNvSpPr/>
          <p:nvPr>
            <p:custDataLst>
              <p:tags r:id="rId5"/>
            </p:custDataLst>
          </p:nvPr>
        </p:nvSpPr>
        <p:spPr>
          <a:xfrm>
            <a:off x="-33655" y="-29845"/>
            <a:ext cx="6565900" cy="6893560"/>
          </a:xfrm>
          <a:custGeom>
            <a:avLst/>
            <a:gdLst>
              <a:gd name="connsiteX0" fmla="*/ 0 w 10340"/>
              <a:gd name="connsiteY0" fmla="*/ 10853 h 10856"/>
              <a:gd name="connsiteX1" fmla="*/ 4537 w 10340"/>
              <a:gd name="connsiteY1" fmla="*/ 0 h 10856"/>
              <a:gd name="connsiteX2" fmla="*/ 10340 w 10340"/>
              <a:gd name="connsiteY2" fmla="*/ 26 h 10856"/>
              <a:gd name="connsiteX3" fmla="*/ 6039 w 10340"/>
              <a:gd name="connsiteY3" fmla="*/ 10856 h 10856"/>
              <a:gd name="connsiteX4" fmla="*/ 0 w 10340"/>
              <a:gd name="connsiteY4" fmla="*/ 10853 h 10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0" h="10856">
                <a:moveTo>
                  <a:pt x="0" y="10853"/>
                </a:moveTo>
                <a:lnTo>
                  <a:pt x="4537" y="0"/>
                </a:lnTo>
                <a:lnTo>
                  <a:pt x="10340" y="26"/>
                </a:lnTo>
                <a:lnTo>
                  <a:pt x="6039" y="10856"/>
                </a:lnTo>
                <a:lnTo>
                  <a:pt x="0" y="10853"/>
                </a:lnTo>
                <a:close/>
              </a:path>
            </a:pathLst>
          </a:custGeom>
          <a:solidFill>
            <a:schemeClr val="bg1"/>
          </a:solidFill>
          <a:ln>
            <a:noFill/>
          </a:ln>
          <a:effectLst>
            <a:outerShdw blurRad="368300" dist="3556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9" name="任意多边形 18"/>
          <p:cNvSpPr/>
          <p:nvPr>
            <p:custDataLst>
              <p:tags r:id="rId6"/>
            </p:custDataLst>
          </p:nvPr>
        </p:nvSpPr>
        <p:spPr>
          <a:xfrm>
            <a:off x="566420" y="413766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0" name="任意多边形 19"/>
          <p:cNvSpPr/>
          <p:nvPr>
            <p:custDataLst>
              <p:tags r:id="rId7"/>
            </p:custDataLst>
          </p:nvPr>
        </p:nvSpPr>
        <p:spPr>
          <a:xfrm>
            <a:off x="3975100" y="367030"/>
            <a:ext cx="2202815" cy="1684655"/>
          </a:xfrm>
          <a:custGeom>
            <a:avLst/>
            <a:gdLst>
              <a:gd name="connsiteX0" fmla="*/ 0 w 11437"/>
              <a:gd name="connsiteY0" fmla="*/ 10829 h 10829"/>
              <a:gd name="connsiteX1" fmla="*/ 5505 w 11437"/>
              <a:gd name="connsiteY1" fmla="*/ 4 h 10829"/>
              <a:gd name="connsiteX2" fmla="*/ 11437 w 11437"/>
              <a:gd name="connsiteY2" fmla="*/ 0 h 10829"/>
              <a:gd name="connsiteX3" fmla="*/ 6219 w 11437"/>
              <a:gd name="connsiteY3" fmla="*/ 10810 h 10829"/>
              <a:gd name="connsiteX4" fmla="*/ 0 w 11437"/>
              <a:gd name="connsiteY4" fmla="*/ 10829 h 1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8" h="2788">
                <a:moveTo>
                  <a:pt x="1427" y="0"/>
                </a:moveTo>
                <a:lnTo>
                  <a:pt x="4538" y="0"/>
                </a:lnTo>
                <a:lnTo>
                  <a:pt x="3189" y="2778"/>
                </a:lnTo>
                <a:lnTo>
                  <a:pt x="0" y="2788"/>
                </a:lnTo>
                <a:lnTo>
                  <a:pt x="1427"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1" name="任意多边形 20"/>
          <p:cNvSpPr/>
          <p:nvPr>
            <p:custDataLst>
              <p:tags r:id="rId8"/>
            </p:custDataLst>
          </p:nvPr>
        </p:nvSpPr>
        <p:spPr>
          <a:xfrm>
            <a:off x="266065" y="-6350"/>
            <a:ext cx="5956300" cy="6882130"/>
          </a:xfrm>
          <a:custGeom>
            <a:avLst/>
            <a:gdLst>
              <a:gd name="connsiteX0" fmla="*/ 0 w 11437"/>
              <a:gd name="connsiteY0" fmla="*/ 10824 h 10838"/>
              <a:gd name="connsiteX1" fmla="*/ 5505 w 11437"/>
              <a:gd name="connsiteY1" fmla="*/ 4 h 10838"/>
              <a:gd name="connsiteX2" fmla="*/ 11437 w 11437"/>
              <a:gd name="connsiteY2" fmla="*/ 0 h 10838"/>
              <a:gd name="connsiteX3" fmla="*/ 6211 w 11437"/>
              <a:gd name="connsiteY3" fmla="*/ 10838 h 10838"/>
              <a:gd name="connsiteX4" fmla="*/ 0 w 11437"/>
              <a:gd name="connsiteY4" fmla="*/ 10824 h 10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7" h="10838">
                <a:moveTo>
                  <a:pt x="0" y="10824"/>
                </a:moveTo>
                <a:lnTo>
                  <a:pt x="5505" y="4"/>
                </a:lnTo>
                <a:lnTo>
                  <a:pt x="11437" y="0"/>
                </a:lnTo>
                <a:lnTo>
                  <a:pt x="6211" y="10838"/>
                </a:lnTo>
                <a:lnTo>
                  <a:pt x="0" y="10824"/>
                </a:lnTo>
                <a:close/>
              </a:path>
            </a:pathLst>
          </a:custGeom>
          <a:blipFill rotWithShape="1">
            <a:blip r:embed="rId9"/>
            <a:tile tx="127000" ty="15875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7" name="组合 66"/>
          <p:cNvGrpSpPr/>
          <p:nvPr/>
        </p:nvGrpSpPr>
        <p:grpSpPr>
          <a:xfrm>
            <a:off x="7212956" y="1769745"/>
            <a:ext cx="2152024" cy="1240155"/>
            <a:chOff x="10456" y="3663"/>
            <a:chExt cx="1750" cy="1106"/>
          </a:xfrm>
        </p:grpSpPr>
        <p:sp>
          <p:nvSpPr>
            <p:cNvPr id="64" name="平行四边形 63"/>
            <p:cNvSpPr/>
            <p:nvPr>
              <p:custDataLst>
                <p:tags r:id="rId10"/>
              </p:custDataLst>
            </p:nvPr>
          </p:nvSpPr>
          <p:spPr>
            <a:xfrm>
              <a:off x="10456" y="3903"/>
              <a:ext cx="1750" cy="866"/>
            </a:xfrm>
            <a:prstGeom prst="parallelogram">
              <a:avLst>
                <a:gd name="adj" fmla="val 51783"/>
              </a:avLst>
            </a:prstGeom>
            <a:solidFill>
              <a:schemeClr val="bg1"/>
            </a:solidFill>
            <a:ln>
              <a:noFill/>
            </a:ln>
            <a:effectLst>
              <a:outerShdw blurRad="203200" dist="1524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平行四边形 64"/>
            <p:cNvSpPr/>
            <p:nvPr>
              <p:custDataLst>
                <p:tags r:id="rId11"/>
              </p:custDataLst>
            </p:nvPr>
          </p:nvSpPr>
          <p:spPr>
            <a:xfrm>
              <a:off x="10821" y="3663"/>
              <a:ext cx="1224" cy="866"/>
            </a:xfrm>
            <a:prstGeom prst="parallelogram">
              <a:avLst>
                <a:gd name="adj" fmla="val 51783"/>
              </a:avLst>
            </a:prstGeom>
            <a:solidFill>
              <a:srgbClr val="FFC000">
                <a:alpha val="86000"/>
              </a:srgbClr>
            </a:solidFill>
            <a:ln>
              <a:noFill/>
            </a:ln>
            <a:effectLst>
              <a:outerShdw blurRad="203200" dist="152400" dir="2700000" algn="tl" rotWithShape="0">
                <a:prstClr val="black">
                  <a:alpha val="11000"/>
                </a:prstClr>
              </a:outerShdw>
              <a:reflection stA="48000" endA="300" endPos="51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custDataLst>
                <p:tags r:id="rId12"/>
              </p:custDataLst>
            </p:nvPr>
          </p:nvSpPr>
          <p:spPr>
            <a:xfrm>
              <a:off x="11069" y="3743"/>
              <a:ext cx="968" cy="685"/>
            </a:xfrm>
            <a:prstGeom prst="rect">
              <a:avLst/>
            </a:prstGeom>
            <a:noFill/>
          </p:spPr>
          <p:txBody>
            <a:bodyPr wrap="square" rtlCol="0">
              <a:spAutoFit/>
            </a:bodyPr>
            <a:p>
              <a:r>
                <a:rPr lang="en-US" altLang="zh-CN" sz="4400">
                  <a:solidFill>
                    <a:schemeClr val="bg1"/>
                  </a:solidFill>
                  <a:latin typeface="思源宋体 CN Heavy" panose="02020900000000000000" charset="-122"/>
                  <a:ea typeface="思源宋体 CN Heavy" panose="02020900000000000000" charset="-122"/>
                </a:rPr>
                <a:t>01</a:t>
              </a:r>
              <a:endParaRPr lang="en-US" altLang="zh-CN" sz="4400">
                <a:solidFill>
                  <a:schemeClr val="bg1"/>
                </a:solidFill>
                <a:latin typeface="思源宋体 CN Heavy" panose="02020900000000000000" charset="-122"/>
                <a:ea typeface="思源宋体 CN Heavy" panose="02020900000000000000" charset="-122"/>
              </a:endParaRPr>
            </a:p>
          </p:txBody>
        </p:sp>
      </p:grpSp>
      <p:sp>
        <p:nvSpPr>
          <p:cNvPr id="22" name="文本框 21"/>
          <p:cNvSpPr txBox="1"/>
          <p:nvPr>
            <p:custDataLst>
              <p:tags r:id="rId13"/>
            </p:custDataLst>
          </p:nvPr>
        </p:nvSpPr>
        <p:spPr>
          <a:xfrm>
            <a:off x="6576695" y="3442970"/>
            <a:ext cx="3118485" cy="603250"/>
          </a:xfrm>
          <a:prstGeom prst="rect">
            <a:avLst/>
          </a:prstGeom>
          <a:noFill/>
        </p:spPr>
        <p:txBody>
          <a:bodyPr wrap="square" rtlCol="0">
            <a:noAutofit/>
          </a:bodyPr>
          <a:p>
            <a:pPr algn="ctr"/>
            <a:r>
              <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rPr>
              <a:t>收货退货地址</a:t>
            </a:r>
            <a:endParaRPr lang="zh-CN" altLang="en-US" sz="3600" b="1" dirty="0">
              <a:solidFill>
                <a:schemeClr val="bg1"/>
              </a:solidFill>
              <a:effectLst>
                <a:outerShdw blurRad="38100" dist="38100" dir="2700000" algn="tl">
                  <a:srgbClr val="000000">
                    <a:alpha val="43137"/>
                  </a:srgbClr>
                </a:outerShdw>
              </a:effectLst>
              <a:latin typeface="思源黑体 CN Bold" panose="020B0800000000000000" charset="-122"/>
              <a:ea typeface="思源黑体 CN Bold" panose="020B0800000000000000" charset="-122"/>
              <a:sym typeface="+mn-ea"/>
            </a:endParaRPr>
          </a:p>
        </p:txBody>
      </p:sp>
      <p:sp>
        <p:nvSpPr>
          <p:cNvPr id="23" name="文本框 22"/>
          <p:cNvSpPr txBox="1"/>
          <p:nvPr>
            <p:custDataLst>
              <p:tags r:id="rId14"/>
            </p:custDataLst>
          </p:nvPr>
        </p:nvSpPr>
        <p:spPr>
          <a:xfrm>
            <a:off x="6569710" y="4046220"/>
            <a:ext cx="3125470" cy="269875"/>
          </a:xfrm>
          <a:prstGeom prst="rect">
            <a:avLst/>
          </a:prstGeom>
          <a:noFill/>
        </p:spPr>
        <p:txBody>
          <a:bodyPr wrap="square" rtlCol="0">
            <a:noAutofit/>
          </a:bodyPr>
          <a:p>
            <a:pPr algn="ctr">
              <a:buClrTx/>
              <a:buSzTx/>
              <a:buFontTx/>
            </a:pPr>
            <a:r>
              <a:rPr lang="zh-CN" altLang="en-US" sz="1400" dirty="0">
                <a:solidFill>
                  <a:schemeClr val="bg1"/>
                </a:solidFill>
                <a:latin typeface="思源黑体 CN Regular" panose="020B0500000000000000" charset="-122"/>
                <a:ea typeface="思源黑体 CN Regular" panose="020B0500000000000000" charset="-122"/>
                <a:sym typeface="+mn-ea"/>
              </a:rPr>
              <a:t>Pickup/Return</a:t>
            </a:r>
            <a:r>
              <a:rPr lang="en-US" altLang="zh-CN" sz="1400" dirty="0">
                <a:solidFill>
                  <a:schemeClr val="bg1"/>
                </a:solidFill>
                <a:latin typeface="思源黑体 CN Regular" panose="020B0500000000000000" charset="-122"/>
                <a:ea typeface="思源黑体 CN Regular" panose="020B0500000000000000" charset="-122"/>
                <a:sym typeface="+mn-ea"/>
              </a:rPr>
              <a:t> </a:t>
            </a:r>
            <a:r>
              <a:rPr lang="zh-CN" altLang="en-US" sz="1400" dirty="0">
                <a:solidFill>
                  <a:schemeClr val="bg1"/>
                </a:solidFill>
                <a:latin typeface="思源黑体 CN Regular" panose="020B0500000000000000" charset="-122"/>
                <a:ea typeface="思源黑体 CN Regular" panose="020B0500000000000000" charset="-122"/>
                <a:sym typeface="+mn-ea"/>
              </a:rPr>
              <a:t>Address</a:t>
            </a:r>
            <a:endParaRPr lang="zh-CN" altLang="en-US" sz="1400" dirty="0">
              <a:solidFill>
                <a:schemeClr val="bg1"/>
              </a:solidFill>
              <a:latin typeface="思源黑体 CN Regular" panose="020B0500000000000000" charset="-122"/>
              <a:ea typeface="思源黑体 CN Regular" panose="020B0500000000000000" charset="-122"/>
              <a:sym typeface="+mn-ea"/>
            </a:endParaRPr>
          </a:p>
        </p:txBody>
      </p:sp>
      <p:sp>
        <p:nvSpPr>
          <p:cNvPr id="28" name="任意多边形 27"/>
          <p:cNvSpPr/>
          <p:nvPr>
            <p:custDataLst>
              <p:tags r:id="rId15"/>
            </p:custDataLst>
          </p:nvPr>
        </p:nvSpPr>
        <p:spPr>
          <a:xfrm rot="180000">
            <a:off x="-132325" y="-93529"/>
            <a:ext cx="920911" cy="216866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0" h="3415">
                <a:moveTo>
                  <a:pt x="1450" y="0"/>
                </a:moveTo>
                <a:lnTo>
                  <a:pt x="175" y="3415"/>
                </a:lnTo>
                <a:lnTo>
                  <a:pt x="0" y="76"/>
                </a:lnTo>
                <a:lnTo>
                  <a:pt x="1450"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0" name="任意多边形 29"/>
          <p:cNvSpPr/>
          <p:nvPr>
            <p:custDataLst>
              <p:tags r:id="rId16"/>
            </p:custDataLst>
          </p:nvPr>
        </p:nvSpPr>
        <p:spPr>
          <a:xfrm rot="180000">
            <a:off x="-148338" y="-86177"/>
            <a:ext cx="1456257" cy="3429350"/>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 h="5401">
                <a:moveTo>
                  <a:pt x="2293" y="0"/>
                </a:moveTo>
                <a:lnTo>
                  <a:pt x="277" y="5401"/>
                </a:lnTo>
                <a:lnTo>
                  <a:pt x="0" y="120"/>
                </a:lnTo>
                <a:lnTo>
                  <a:pt x="2293"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8" name="任意多边形 37"/>
          <p:cNvSpPr/>
          <p:nvPr>
            <p:custDataLst>
              <p:tags r:id="rId17"/>
            </p:custDataLst>
          </p:nvPr>
        </p:nvSpPr>
        <p:spPr>
          <a:xfrm>
            <a:off x="10187280" y="1710747"/>
            <a:ext cx="2079015" cy="517582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8151">
                <a:moveTo>
                  <a:pt x="3274" y="0"/>
                </a:moveTo>
                <a:lnTo>
                  <a:pt x="3274" y="8151"/>
                </a:lnTo>
                <a:lnTo>
                  <a:pt x="0" y="8151"/>
                </a:lnTo>
                <a:lnTo>
                  <a:pt x="3274"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9" name="任意多边形 38"/>
          <p:cNvSpPr/>
          <p:nvPr>
            <p:custDataLst>
              <p:tags r:id="rId18"/>
            </p:custDataLst>
          </p:nvPr>
        </p:nvSpPr>
        <p:spPr>
          <a:xfrm>
            <a:off x="11421129" y="5057191"/>
            <a:ext cx="960153" cy="1977858"/>
          </a:xfrm>
          <a:custGeom>
            <a:avLst/>
            <a:gdLst>
              <a:gd name="connsiteX0" fmla="*/ 0 w 12565"/>
              <a:gd name="connsiteY0" fmla="*/ 10827 h 10830"/>
              <a:gd name="connsiteX1" fmla="*/ 5616 w 12565"/>
              <a:gd name="connsiteY1" fmla="*/ 8 h 10830"/>
              <a:gd name="connsiteX2" fmla="*/ 12565 w 12565"/>
              <a:gd name="connsiteY2" fmla="*/ 0 h 10830"/>
              <a:gd name="connsiteX3" fmla="*/ 7339 w 12565"/>
              <a:gd name="connsiteY3" fmla="*/ 10830 h 10830"/>
              <a:gd name="connsiteX4" fmla="*/ 0 w 12565"/>
              <a:gd name="connsiteY4" fmla="*/ 10827 h 1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 h="3115">
                <a:moveTo>
                  <a:pt x="1251" y="0"/>
                </a:moveTo>
                <a:lnTo>
                  <a:pt x="1512" y="2982"/>
                </a:lnTo>
                <a:lnTo>
                  <a:pt x="0" y="3115"/>
                </a:lnTo>
                <a:lnTo>
                  <a:pt x="1251" y="0"/>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0" name="https://img7.file.cache.docer.com/storage/1636687384714277947/071c0187-9d83-46a8-ab4c-b4a073e8c8aatjwjv2.png" descr="templates\picture_hover\&amp;pky90175846018&amp;"/>
          <p:cNvPicPr>
            <a:picLocks noChangeAspect="1"/>
          </p:cNvPicPr>
          <p:nvPr>
            <p:custDataLst>
              <p:tags r:id="rId19"/>
            </p:custDataLst>
          </p:nvPr>
        </p:nvPicPr>
        <p:blipFill>
          <a:blip r:embed="rId20">
            <a:alphaModFix amt="80000"/>
          </a:blip>
          <a:stretch>
            <a:fillRect/>
          </a:stretch>
        </p:blipFill>
        <p:spPr>
          <a:xfrm>
            <a:off x="10314305" y="5536565"/>
            <a:ext cx="1813560" cy="13271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圆角 12"/>
          <p:cNvSpPr/>
          <p:nvPr>
            <p:custDataLst>
              <p:tags r:id="rId1"/>
            </p:custDataLst>
          </p:nvPr>
        </p:nvSpPr>
        <p:spPr>
          <a:xfrm>
            <a:off x="1334135" y="1024890"/>
            <a:ext cx="3624580" cy="577850"/>
          </a:xfrm>
          <a:prstGeom prst="roundRect">
            <a:avLst>
              <a:gd name="adj" fmla="val 50000"/>
            </a:avLst>
          </a:prstGeom>
          <a:gradFill flip="none" rotWithShape="1">
            <a:gsLst>
              <a:gs pos="0">
                <a:srgbClr val="ED7D31"/>
              </a:gs>
              <a:gs pos="100000">
                <a:srgbClr val="FD8C08"/>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dirty="0">
              <a:cs typeface="+mn-ea"/>
            </a:endParaRPr>
          </a:p>
        </p:txBody>
      </p:sp>
      <p:sp>
        <p:nvSpPr>
          <p:cNvPr id="8" name="矩形 7"/>
          <p:cNvSpPr/>
          <p:nvPr/>
        </p:nvSpPr>
        <p:spPr>
          <a:xfrm>
            <a:off x="1200150" y="278765"/>
            <a:ext cx="5737225" cy="460375"/>
          </a:xfrm>
          <a:prstGeom prst="rect">
            <a:avLst/>
          </a:prstGeom>
        </p:spPr>
        <p:txBody>
          <a:bodyPr wrap="square">
            <a:spAutoFit/>
          </a:bodyPr>
          <a:lstStyle/>
          <a:p>
            <a:r>
              <a:rPr lang="zh-CN" altLang="en-US" sz="2400" b="1" spc="300" dirty="0">
                <a:latin typeface="思源黑体 CN Bold" panose="020B0800000000000000" charset="-122"/>
                <a:ea typeface="思源黑体 CN Bold" panose="020B0800000000000000" charset="-122"/>
                <a:cs typeface="思源黑体 CN Bold" panose="020B0800000000000000" charset="-122"/>
              </a:rPr>
              <a:t>步骤一</a:t>
            </a:r>
            <a:r>
              <a:rPr lang="en-US" altLang="zh-CN" sz="2400" b="1" spc="300" dirty="0">
                <a:latin typeface="思源黑体 CN Bold" panose="020B0800000000000000" charset="-122"/>
                <a:ea typeface="思源黑体 CN Bold" panose="020B0800000000000000" charset="-122"/>
                <a:cs typeface="思源黑体 CN Bold" panose="020B0800000000000000" charset="-122"/>
              </a:rPr>
              <a:t> </a:t>
            </a:r>
            <a:r>
              <a:rPr lang="zh-CN" altLang="en-US" sz="2400" b="1" spc="300" dirty="0">
                <a:latin typeface="思源黑体 CN Bold" panose="020B0800000000000000" charset="-122"/>
                <a:ea typeface="思源黑体 CN Bold" panose="020B0800000000000000" charset="-122"/>
                <a:cs typeface="思源黑体 CN Bold" panose="020B0800000000000000" charset="-122"/>
              </a:rPr>
              <a:t>收货退货地址</a:t>
            </a:r>
            <a:endParaRPr lang="zh-CN" altLang="en-US" sz="2400" b="1" spc="300" dirty="0">
              <a:latin typeface="思源黑体 CN Bold" panose="020B0800000000000000" charset="-122"/>
              <a:ea typeface="思源黑体 CN Bold" panose="020B0800000000000000" charset="-122"/>
              <a:cs typeface="思源黑体 CN Bold" panose="020B0800000000000000" charset="-122"/>
            </a:endParaRPr>
          </a:p>
        </p:txBody>
      </p:sp>
      <p:sp>
        <p:nvSpPr>
          <p:cNvPr id="9" name="任意多边形: 形状 8"/>
          <p:cNvSpPr/>
          <p:nvPr/>
        </p:nvSpPr>
        <p:spPr>
          <a:xfrm>
            <a:off x="0" y="4490944"/>
            <a:ext cx="12192000" cy="2367057"/>
          </a:xfrm>
          <a:custGeom>
            <a:avLst/>
            <a:gdLst>
              <a:gd name="connsiteX0" fmla="*/ 0 w 12192000"/>
              <a:gd name="connsiteY0" fmla="*/ 0 h 2367057"/>
              <a:gd name="connsiteX1" fmla="*/ 374331 w 12192000"/>
              <a:gd name="connsiteY1" fmla="*/ 191721 h 2367057"/>
              <a:gd name="connsiteX2" fmla="*/ 6096000 w 12192000"/>
              <a:gd name="connsiteY2" fmla="*/ 1493139 h 2367057"/>
              <a:gd name="connsiteX3" fmla="*/ 11817670 w 12192000"/>
              <a:gd name="connsiteY3" fmla="*/ 191721 h 2367057"/>
              <a:gd name="connsiteX4" fmla="*/ 12192000 w 12192000"/>
              <a:gd name="connsiteY4" fmla="*/ 0 h 2367057"/>
              <a:gd name="connsiteX5" fmla="*/ 12192000 w 12192000"/>
              <a:gd name="connsiteY5" fmla="*/ 2367057 h 2367057"/>
              <a:gd name="connsiteX6" fmla="*/ 0 w 12192000"/>
              <a:gd name="connsiteY6" fmla="*/ 2367057 h 2367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367057">
                <a:moveTo>
                  <a:pt x="0" y="0"/>
                </a:moveTo>
                <a:lnTo>
                  <a:pt x="374331" y="191721"/>
                </a:lnTo>
                <a:cubicBezTo>
                  <a:pt x="2105222" y="1025750"/>
                  <a:pt x="4046029" y="1493139"/>
                  <a:pt x="6096000" y="1493139"/>
                </a:cubicBezTo>
                <a:cubicBezTo>
                  <a:pt x="8145972" y="1493139"/>
                  <a:pt x="10086778" y="1025750"/>
                  <a:pt x="11817670" y="191721"/>
                </a:cubicBezTo>
                <a:lnTo>
                  <a:pt x="12192000" y="0"/>
                </a:lnTo>
                <a:lnTo>
                  <a:pt x="12192000" y="2367057"/>
                </a:lnTo>
                <a:lnTo>
                  <a:pt x="0" y="2367057"/>
                </a:lnTo>
                <a:close/>
              </a:path>
            </a:pathLst>
          </a:custGeom>
          <a:gradFill flip="none" rotWithShape="1">
            <a:gsLst>
              <a:gs pos="0">
                <a:srgbClr val="FD8C08"/>
              </a:gs>
              <a:gs pos="100000">
                <a:srgbClr val="ED7D31"/>
              </a:gs>
            </a:gsLst>
            <a:lin ang="2700000" scaled="1"/>
            <a:tileRect/>
          </a:gra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endParaRPr>
          </a:p>
        </p:txBody>
      </p:sp>
      <p:sp>
        <p:nvSpPr>
          <p:cNvPr id="13" name="椭圆 12"/>
          <p:cNvSpPr/>
          <p:nvPr/>
        </p:nvSpPr>
        <p:spPr>
          <a:xfrm>
            <a:off x="4274554" y="6168946"/>
            <a:ext cx="3663950" cy="495300"/>
          </a:xfrm>
          <a:prstGeom prst="ellipse">
            <a:avLst/>
          </a:prstGeom>
          <a:gradFill>
            <a:gsLst>
              <a:gs pos="100000">
                <a:srgbClr val="FF7A05"/>
              </a:gs>
              <a:gs pos="30000">
                <a:srgbClr val="FFA31F"/>
              </a:gs>
              <a:gs pos="0">
                <a:srgbClr val="FFB300"/>
              </a:gs>
            </a:gsLst>
            <a:lin ang="26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sym typeface="+mn-ea"/>
            </a:endParaRPr>
          </a:p>
        </p:txBody>
      </p:sp>
      <p:sp>
        <p:nvSpPr>
          <p:cNvPr id="14" name="矩形 13"/>
          <p:cNvSpPr/>
          <p:nvPr/>
        </p:nvSpPr>
        <p:spPr>
          <a:xfrm>
            <a:off x="1454785" y="1134745"/>
            <a:ext cx="5038725" cy="368300"/>
          </a:xfrm>
          <a:prstGeom prst="rect">
            <a:avLst/>
          </a:prstGeom>
        </p:spPr>
        <p:txBody>
          <a:bodyPr wrap="square">
            <a:spAutoFit/>
          </a:bodyPr>
          <a:lstStyle/>
          <a:p>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1【我的地址（My address）</a:t>
            </a:r>
            <a:r>
              <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rPr>
              <a:t>】</a:t>
            </a:r>
            <a:endParaRPr lang="zh-CN" altLang="en-US" b="1" dirty="0">
              <a:solidFill>
                <a:schemeClr val="bg1"/>
              </a:solidFill>
              <a:latin typeface="思源黑体 CN Bold" panose="020B0800000000000000" charset="-122"/>
              <a:ea typeface="思源黑体 CN Bold" panose="020B0800000000000000" charset="-122"/>
              <a:cs typeface="思源黑体 CN Bold" panose="020B0800000000000000" charset="-122"/>
            </a:endParaRPr>
          </a:p>
        </p:txBody>
      </p:sp>
      <p:sp>
        <p:nvSpPr>
          <p:cNvPr id="23" name="矩形 22"/>
          <p:cNvSpPr/>
          <p:nvPr/>
        </p:nvSpPr>
        <p:spPr>
          <a:xfrm>
            <a:off x="1331595" y="1765300"/>
            <a:ext cx="10208895" cy="495935"/>
          </a:xfrm>
          <a:prstGeom prst="rect">
            <a:avLst/>
          </a:prstGeom>
        </p:spPr>
        <p:txBody>
          <a:bodyPr wrap="square">
            <a:noAutofit/>
          </a:bodyPr>
          <a:p>
            <a:pPr>
              <a:lnSpc>
                <a:spcPct val="150000"/>
              </a:lnSpc>
            </a:pPr>
            <a:r>
              <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rPr>
              <a:t>点击【我的地址（My address）】，选择右上角【新增地址（add a new address）】，可以添加多个地址，但需要设置哪个地址为收件地址，哪个为退件地址。</a:t>
            </a:r>
            <a:endParaRPr lang="zh-CN" altLang="en-US" sz="1600" dirty="0">
              <a:solidFill>
                <a:schemeClr val="tx1">
                  <a:lumMod val="65000"/>
                  <a:lumOff val="35000"/>
                </a:schemeClr>
              </a:solidFill>
              <a:latin typeface="思源黑体 CN Medium" panose="020B0600000000000000" charset="-122"/>
              <a:ea typeface="思源黑体 CN Medium" panose="020B0600000000000000" charset="-122"/>
              <a:cs typeface="思源黑体 CN Medium" panose="020B0600000000000000" charset="-122"/>
            </a:endParaRPr>
          </a:p>
        </p:txBody>
      </p:sp>
      <p:grpSp>
        <p:nvGrpSpPr>
          <p:cNvPr id="19" name="组合 18"/>
          <p:cNvGrpSpPr/>
          <p:nvPr/>
        </p:nvGrpSpPr>
        <p:grpSpPr>
          <a:xfrm>
            <a:off x="385762" y="326231"/>
            <a:ext cx="542926" cy="366713"/>
            <a:chOff x="380999" y="380999"/>
            <a:chExt cx="542926" cy="366713"/>
          </a:xfrm>
        </p:grpSpPr>
        <p:sp>
          <p:nvSpPr>
            <p:cNvPr id="20" name="矩形: 圆角 3"/>
            <p:cNvSpPr/>
            <p:nvPr>
              <p:custDataLst>
                <p:tags r:id="rId2"/>
              </p:custDataLst>
            </p:nvPr>
          </p:nvSpPr>
          <p:spPr>
            <a:xfrm>
              <a:off x="381000" y="380999"/>
              <a:ext cx="542925"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5" name="矩形: 圆角 4"/>
            <p:cNvSpPr/>
            <p:nvPr>
              <p:custDataLst>
                <p:tags r:id="rId3"/>
              </p:custDataLst>
            </p:nvPr>
          </p:nvSpPr>
          <p:spPr>
            <a:xfrm>
              <a:off x="381000" y="521493"/>
              <a:ext cx="381000"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sp>
          <p:nvSpPr>
            <p:cNvPr id="27" name="矩形: 圆角 5"/>
            <p:cNvSpPr/>
            <p:nvPr>
              <p:custDataLst>
                <p:tags r:id="rId4"/>
              </p:custDataLst>
            </p:nvPr>
          </p:nvSpPr>
          <p:spPr>
            <a:xfrm>
              <a:off x="380999" y="661987"/>
              <a:ext cx="459581" cy="85725"/>
            </a:xfrm>
            <a:prstGeom prst="roundRect">
              <a:avLst>
                <a:gd name="adj" fmla="val 50000"/>
              </a:avLst>
            </a:prstGeom>
            <a:solidFill>
              <a:srgbClr val="FD8C0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endParaRPr>
            </a:p>
          </p:txBody>
        </p:sp>
      </p:grpSp>
      <p:pic>
        <p:nvPicPr>
          <p:cNvPr id="2" name="图片 20"/>
          <p:cNvPicPr>
            <a:picLocks noChangeAspect="1"/>
          </p:cNvPicPr>
          <p:nvPr>
            <p:custDataLst>
              <p:tags r:id="rId5"/>
            </p:custDataLst>
          </p:nvPr>
        </p:nvPicPr>
        <p:blipFill>
          <a:blip r:embed="rId6"/>
          <a:srcRect b="-25"/>
          <a:stretch>
            <a:fillRect/>
          </a:stretch>
        </p:blipFill>
        <p:spPr>
          <a:xfrm>
            <a:off x="3462655" y="2945448"/>
            <a:ext cx="5266690" cy="2466975"/>
          </a:xfrm>
          <a:prstGeom prst="rect">
            <a:avLst/>
          </a:prstGeom>
          <a:noFill/>
          <a:ln w="38100">
            <a:gradFill>
              <a:gsLst>
                <a:gs pos="0">
                  <a:schemeClr val="accent1">
                    <a:lumMod val="5000"/>
                    <a:lumOff val="95000"/>
                  </a:schemeClr>
                </a:gs>
                <a:gs pos="74000">
                  <a:schemeClr val="accent4"/>
                </a:gs>
                <a:gs pos="83000">
                  <a:srgbClr val="FD8C08"/>
                </a:gs>
                <a:gs pos="100000">
                  <a:srgbClr val="ED7D31"/>
                </a:gs>
              </a:gsLst>
              <a:lin ang="5400000" scaled="1"/>
            </a:gradFill>
          </a:ln>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KSO_WM_BEAUTIFY_FLAG" val=""/>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M_BEAUTIFY_FLAG" val=""/>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KSO_WM_BEAUTIFY_FLAG" val=""/>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BEAUTIFY_FLAG" val=""/>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KSO_WM_BEAUTIFY_FLAG" val=""/>
</p:tagLst>
</file>

<file path=ppt/tags/tag2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BEAUTIFY_FLAG" val=""/>
</p:tagLst>
</file>

<file path=ppt/tags/tag212.xml><?xml version="1.0" encoding="utf-8"?>
<p:tagLst xmlns:p="http://schemas.openxmlformats.org/presentationml/2006/main">
  <p:tag name="KSO_WM_BEAUTIFY_FLAG" val=""/>
</p:tagLst>
</file>

<file path=ppt/tags/tag213.xml><?xml version="1.0" encoding="utf-8"?>
<p:tagLst xmlns:p="http://schemas.openxmlformats.org/presentationml/2006/main">
  <p:tag name="KSO_WM_BEAUTIFY_FLAG" val=""/>
</p:tagLst>
</file>

<file path=ppt/tags/tag214.xml><?xml version="1.0" encoding="utf-8"?>
<p:tagLst xmlns:p="http://schemas.openxmlformats.org/presentationml/2006/main">
  <p:tag name="KSO_WM_BEAUTIFY_FLAG" val=""/>
</p:tagLst>
</file>

<file path=ppt/tags/tag215.xml><?xml version="1.0" encoding="utf-8"?>
<p:tagLst xmlns:p="http://schemas.openxmlformats.org/presentationml/2006/main">
  <p:tag name="KSO_WM_BEAUTIFY_FLAG" val=""/>
</p:tagLst>
</file>

<file path=ppt/tags/tag216.xml><?xml version="1.0" encoding="utf-8"?>
<p:tagLst xmlns:p="http://schemas.openxmlformats.org/presentationml/2006/main">
  <p:tag name="KSO_WM_BEAUTIFY_FLAG" val=""/>
</p:tagLst>
</file>

<file path=ppt/tags/tag217.xml><?xml version="1.0" encoding="utf-8"?>
<p:tagLst xmlns:p="http://schemas.openxmlformats.org/presentationml/2006/main">
  <p:tag name="KSO_WM_BEAUTIFY_FLAG" val=""/>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KSO_WM_BEAUTIFY_FLAG" val=""/>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KSO_WM_BEAUTIFY_FLAG" val=""/>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BEAUTIFY_FLAG" val=""/>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KSO_WM_BEAUTIFY_FLAG" val=""/>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KSO_WM_BEAUTIFY_FLAG" val=""/>
</p:tagLst>
</file>

<file path=ppt/tags/tag238.xml><?xml version="1.0" encoding="utf-8"?>
<p:tagLst xmlns:p="http://schemas.openxmlformats.org/presentationml/2006/main">
  <p:tag name="KSO_WM_BEAUTIFY_FLAG" val=""/>
</p:tagLst>
</file>

<file path=ppt/tags/tag239.xml><?xml version="1.0" encoding="utf-8"?>
<p:tagLst xmlns:p="http://schemas.openxmlformats.org/presentationml/2006/main">
  <p:tag name="KSO_WM_BEAUTIFY_FLAG" val=""/>
</p:tagLst>
</file>

<file path=ppt/tags/tag2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40.xml><?xml version="1.0" encoding="utf-8"?>
<p:tagLst xmlns:p="http://schemas.openxmlformats.org/presentationml/2006/main">
  <p:tag name="KSO_WM_BEAUTIFY_FLAG" val=""/>
</p:tagLst>
</file>

<file path=ppt/tags/tag241.xml><?xml version="1.0" encoding="utf-8"?>
<p:tagLst xmlns:p="http://schemas.openxmlformats.org/presentationml/2006/main">
  <p:tag name="KSO_WM_BEAUTIFY_FLAG" val=""/>
</p:tagLst>
</file>

<file path=ppt/tags/tag242.xml><?xml version="1.0" encoding="utf-8"?>
<p:tagLst xmlns:p="http://schemas.openxmlformats.org/presentationml/2006/main">
  <p:tag name="KSO_WM_BEAUTIFY_FLAG" val=""/>
</p:tagLst>
</file>

<file path=ppt/tags/tag243.xml><?xml version="1.0" encoding="utf-8"?>
<p:tagLst xmlns:p="http://schemas.openxmlformats.org/presentationml/2006/main">
  <p:tag name="KSO_WM_BEAUTIFY_FLAG" val=""/>
</p:tagLst>
</file>

<file path=ppt/tags/tag244.xml><?xml version="1.0" encoding="utf-8"?>
<p:tagLst xmlns:p="http://schemas.openxmlformats.org/presentationml/2006/main">
  <p:tag name="KSO_WM_BEAUTIFY_FLAG" val=""/>
</p:tagLst>
</file>

<file path=ppt/tags/tag245.xml><?xml version="1.0" encoding="utf-8"?>
<p:tagLst xmlns:p="http://schemas.openxmlformats.org/presentationml/2006/main">
  <p:tag name="KSO_WM_BEAUTIFY_FLAG" val=""/>
</p:tagLst>
</file>

<file path=ppt/tags/tag246.xml><?xml version="1.0" encoding="utf-8"?>
<p:tagLst xmlns:p="http://schemas.openxmlformats.org/presentationml/2006/main">
  <p:tag name="KSO_WM_BEAUTIFY_FLAG" val=""/>
</p:tagLst>
</file>

<file path=ppt/tags/tag247.xml><?xml version="1.0" encoding="utf-8"?>
<p:tagLst xmlns:p="http://schemas.openxmlformats.org/presentationml/2006/main">
  <p:tag name="KSO_WM_BEAUTIFY_FLAG" val=""/>
</p:tagLst>
</file>

<file path=ppt/tags/tag248.xml><?xml version="1.0" encoding="utf-8"?>
<p:tagLst xmlns:p="http://schemas.openxmlformats.org/presentationml/2006/main">
  <p:tag name="KSO_WM_BEAUTIFY_FLAG" val=""/>
</p:tagLst>
</file>

<file path=ppt/tags/tag249.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50.xml><?xml version="1.0" encoding="utf-8"?>
<p:tagLst xmlns:p="http://schemas.openxmlformats.org/presentationml/2006/main">
  <p:tag name="KSO_WM_BEAUTIFY_FLAG" val=""/>
</p:tagLst>
</file>

<file path=ppt/tags/tag251.xml><?xml version="1.0" encoding="utf-8"?>
<p:tagLst xmlns:p="http://schemas.openxmlformats.org/presentationml/2006/main">
  <p:tag name="KSO_WM_BEAUTIFY_FLAG" val=""/>
</p:tagLst>
</file>

<file path=ppt/tags/tag252.xml><?xml version="1.0" encoding="utf-8"?>
<p:tagLst xmlns:p="http://schemas.openxmlformats.org/presentationml/2006/main">
  <p:tag name="KSO_WM_BEAUTIFY_FLAG" val=""/>
</p:tagLst>
</file>

<file path=ppt/tags/tag253.xml><?xml version="1.0" encoding="utf-8"?>
<p:tagLst xmlns:p="http://schemas.openxmlformats.org/presentationml/2006/main">
  <p:tag name="KSO_WM_BEAUTIFY_FLAG" val=""/>
</p:tagLst>
</file>

<file path=ppt/tags/tag254.xml><?xml version="1.0" encoding="utf-8"?>
<p:tagLst xmlns:p="http://schemas.openxmlformats.org/presentationml/2006/main">
  <p:tag name="KSO_WM_BEAUTIFY_FLAG" val=""/>
</p:tagLst>
</file>

<file path=ppt/tags/tag255.xml><?xml version="1.0" encoding="utf-8"?>
<p:tagLst xmlns:p="http://schemas.openxmlformats.org/presentationml/2006/main">
  <p:tag name="KSO_WM_BEAUTIFY_FLAG" val=""/>
</p:tagLst>
</file>

<file path=ppt/tags/tag256.xml><?xml version="1.0" encoding="utf-8"?>
<p:tagLst xmlns:p="http://schemas.openxmlformats.org/presentationml/2006/main">
  <p:tag name="KSO_WM_BEAUTIFY_FLAG" val=""/>
</p:tagLst>
</file>

<file path=ppt/tags/tag257.xml><?xml version="1.0" encoding="utf-8"?>
<p:tagLst xmlns:p="http://schemas.openxmlformats.org/presentationml/2006/main">
  <p:tag name="KSO_WM_BEAUTIFY_FLAG" val=""/>
</p:tagLst>
</file>

<file path=ppt/tags/tag258.xml><?xml version="1.0" encoding="utf-8"?>
<p:tagLst xmlns:p="http://schemas.openxmlformats.org/presentationml/2006/main">
  <p:tag name="KSO_WM_BEAUTIFY_FLAG" val=""/>
</p:tagLst>
</file>

<file path=ppt/tags/tag259.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60.xml><?xml version="1.0" encoding="utf-8"?>
<p:tagLst xmlns:p="http://schemas.openxmlformats.org/presentationml/2006/main">
  <p:tag name="KSO_WM_BEAUTIFY_FLAG" val=""/>
</p:tagLst>
</file>

<file path=ppt/tags/tag261.xml><?xml version="1.0" encoding="utf-8"?>
<p:tagLst xmlns:p="http://schemas.openxmlformats.org/presentationml/2006/main">
  <p:tag name="KSO_WM_BEAUTIFY_FLAG" val=""/>
</p:tagLst>
</file>

<file path=ppt/tags/tag262.xml><?xml version="1.0" encoding="utf-8"?>
<p:tagLst xmlns:p="http://schemas.openxmlformats.org/presentationml/2006/main">
  <p:tag name="KSO_WM_BEAUTIFY_FLAG" val=""/>
</p:tagLst>
</file>

<file path=ppt/tags/tag263.xml><?xml version="1.0" encoding="utf-8"?>
<p:tagLst xmlns:p="http://schemas.openxmlformats.org/presentationml/2006/main">
  <p:tag name="KSO_WM_BEAUTIFY_FLAG" val=""/>
</p:tagLst>
</file>

<file path=ppt/tags/tag264.xml><?xml version="1.0" encoding="utf-8"?>
<p:tagLst xmlns:p="http://schemas.openxmlformats.org/presentationml/2006/main">
  <p:tag name="KSO_WM_BEAUTIFY_FLAG" val=""/>
</p:tagLst>
</file>

<file path=ppt/tags/tag265.xml><?xml version="1.0" encoding="utf-8"?>
<p:tagLst xmlns:p="http://schemas.openxmlformats.org/presentationml/2006/main">
  <p:tag name="KSO_WM_BEAUTIFY_FLAG" val=""/>
</p:tagLst>
</file>

<file path=ppt/tags/tag266.xml><?xml version="1.0" encoding="utf-8"?>
<p:tagLst xmlns:p="http://schemas.openxmlformats.org/presentationml/2006/main">
  <p:tag name="KSO_WM_BEAUTIFY_FLAG" val=""/>
</p:tagLst>
</file>

<file path=ppt/tags/tag267.xml><?xml version="1.0" encoding="utf-8"?>
<p:tagLst xmlns:p="http://schemas.openxmlformats.org/presentationml/2006/main">
  <p:tag name="KSO_WM_BEAUTIFY_FLAG" val=""/>
</p:tagLst>
</file>

<file path=ppt/tags/tag268.xml><?xml version="1.0" encoding="utf-8"?>
<p:tagLst xmlns:p="http://schemas.openxmlformats.org/presentationml/2006/main">
  <p:tag name="KSO_WM_BEAUTIFY_FLAG" val=""/>
</p:tagLst>
</file>

<file path=ppt/tags/tag269.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70.xml><?xml version="1.0" encoding="utf-8"?>
<p:tagLst xmlns:p="http://schemas.openxmlformats.org/presentationml/2006/main">
  <p:tag name="KSO_WM_BEAUTIFY_FLAG" val=""/>
</p:tagLst>
</file>

<file path=ppt/tags/tag271.xml><?xml version="1.0" encoding="utf-8"?>
<p:tagLst xmlns:p="http://schemas.openxmlformats.org/presentationml/2006/main">
  <p:tag name="KSO_WM_BEAUTIFY_FLAG" val=""/>
</p:tagLst>
</file>

<file path=ppt/tags/tag272.xml><?xml version="1.0" encoding="utf-8"?>
<p:tagLst xmlns:p="http://schemas.openxmlformats.org/presentationml/2006/main">
  <p:tag name="KSO_WM_BEAUTIFY_FLAG" val=""/>
</p:tagLst>
</file>

<file path=ppt/tags/tag273.xml><?xml version="1.0" encoding="utf-8"?>
<p:tagLst xmlns:p="http://schemas.openxmlformats.org/presentationml/2006/main">
  <p:tag name="KSO_WM_BEAUTIFY_FLAG" val=""/>
</p:tagLst>
</file>

<file path=ppt/tags/tag274.xml><?xml version="1.0" encoding="utf-8"?>
<p:tagLst xmlns:p="http://schemas.openxmlformats.org/presentationml/2006/main">
  <p:tag name="KSO_WM_BEAUTIFY_FLAG" val=""/>
</p:tagLst>
</file>

<file path=ppt/tags/tag275.xml><?xml version="1.0" encoding="utf-8"?>
<p:tagLst xmlns:p="http://schemas.openxmlformats.org/presentationml/2006/main">
  <p:tag name="KSO_WM_BEAUTIFY_FLAG" val=""/>
</p:tagLst>
</file>

<file path=ppt/tags/tag276.xml><?xml version="1.0" encoding="utf-8"?>
<p:tagLst xmlns:p="http://schemas.openxmlformats.org/presentationml/2006/main">
  <p:tag name="KSO_WM_BEAUTIFY_FLAG" val=""/>
</p:tagLst>
</file>

<file path=ppt/tags/tag277.xml><?xml version="1.0" encoding="utf-8"?>
<p:tagLst xmlns:p="http://schemas.openxmlformats.org/presentationml/2006/main">
  <p:tag name="KSO_WM_BEAUTIFY_FLAG" val=""/>
</p:tagLst>
</file>

<file path=ppt/tags/tag278.xml><?xml version="1.0" encoding="utf-8"?>
<p:tagLst xmlns:p="http://schemas.openxmlformats.org/presentationml/2006/main">
  <p:tag name="KSO_WM_BEAUTIFY_FLAG" val=""/>
</p:tagLst>
</file>

<file path=ppt/tags/tag279.xml><?xml version="1.0" encoding="utf-8"?>
<p:tagLst xmlns:p="http://schemas.openxmlformats.org/presentationml/2006/main">
  <p:tag name="KSO_WM_BEAUTIFY_FLAG" val=""/>
</p:tagLst>
</file>

<file path=ppt/tags/tag28.xml><?xml version="1.0" encoding="utf-8"?>
<p:tagLst xmlns:p="http://schemas.openxmlformats.org/presentationml/2006/main">
  <p:tag name="KSO_WM_DIAGRAM_VIRTUALLY_FRAME" val="{&quot;height&quot;:331.13165354330704,&quot;left&quot;:59.9,&quot;top&quot;:158.75,&quot;width&quot;:833.4}"/>
</p:tagLst>
</file>

<file path=ppt/tags/tag280.xml><?xml version="1.0" encoding="utf-8"?>
<p:tagLst xmlns:p="http://schemas.openxmlformats.org/presentationml/2006/main">
  <p:tag name="KSO_WM_BEAUTIFY_FLAG" val=""/>
</p:tagLst>
</file>

<file path=ppt/tags/tag281.xml><?xml version="1.0" encoding="utf-8"?>
<p:tagLst xmlns:p="http://schemas.openxmlformats.org/presentationml/2006/main">
  <p:tag name="KSO_WM_BEAUTIFY_FLAG" val=""/>
</p:tagLst>
</file>

<file path=ppt/tags/tag282.xml><?xml version="1.0" encoding="utf-8"?>
<p:tagLst xmlns:p="http://schemas.openxmlformats.org/presentationml/2006/main">
  <p:tag name="KSO_WM_BEAUTIFY_FLAG" val=""/>
</p:tagLst>
</file>

<file path=ppt/tags/tag283.xml><?xml version="1.0" encoding="utf-8"?>
<p:tagLst xmlns:p="http://schemas.openxmlformats.org/presentationml/2006/main">
  <p:tag name="KSO_WM_BEAUTIFY_FLAG" val=""/>
</p:tagLst>
</file>

<file path=ppt/tags/tag284.xml><?xml version="1.0" encoding="utf-8"?>
<p:tagLst xmlns:p="http://schemas.openxmlformats.org/presentationml/2006/main">
  <p:tag name="KSO_WM_BEAUTIFY_FLAG" val=""/>
</p:tagLst>
</file>

<file path=ppt/tags/tag285.xml><?xml version="1.0" encoding="utf-8"?>
<p:tagLst xmlns:p="http://schemas.openxmlformats.org/presentationml/2006/main">
  <p:tag name="KSO_WPP_MARK_KEY" val="f00f8721-3b26-426e-8e28-5f101f727e7d"/>
  <p:tag name="COMMONDATA" val="eyJjb3VudCI6MywiaGRpZCI6ImVhODk3Mzc3YmQ2YzJmZDJjOTgxMjdkMmJhMjhmODVhIiwidXNlckNvdW50IjozfQ=="/>
  <p:tag name="commondata" val="eyJjb3VudCI6NCwiaGRpZCI6ImE4N2Q3ZGQwYzhlYjAyYTc1Y2I5OThlMjE0OGEzNWY0IiwidXNlckNvdW50IjoxfQ=="/>
</p:tagLst>
</file>

<file path=ppt/tags/tag29.xml><?xml version="1.0" encoding="utf-8"?>
<p:tagLst xmlns:p="http://schemas.openxmlformats.org/presentationml/2006/main">
  <p:tag name="KSO_WM_DIAGRAM_VIRTUALLY_FRAME" val="{&quot;height&quot;:331.13165354330704,&quot;left&quot;:59.9,&quot;top&quot;:158.75,&quot;width&quot;:833.4}"/>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DIAGRAM_VIRTUALLY_FRAME" val="{&quot;height&quot;:331.13165354330704,&quot;left&quot;:59.9,&quot;top&quot;:158.75,&quot;width&quot;:833.4}"/>
</p:tagLst>
</file>

<file path=ppt/tags/tag31.xml><?xml version="1.0" encoding="utf-8"?>
<p:tagLst xmlns:p="http://schemas.openxmlformats.org/presentationml/2006/main">
  <p:tag name="KSO_WM_DIAGRAM_VIRTUALLY_FRAME" val="{&quot;height&quot;:331.13165354330704,&quot;left&quot;:59.9,&quot;top&quot;:158.75,&quot;width&quot;:833.4}"/>
</p:tagLst>
</file>

<file path=ppt/tags/tag32.xml><?xml version="1.0" encoding="utf-8"?>
<p:tagLst xmlns:p="http://schemas.openxmlformats.org/presentationml/2006/main">
  <p:tag name="KSO_WM_DIAGRAM_VIRTUALLY_FRAME" val="{&quot;height&quot;:331.13165354330704,&quot;left&quot;:59.9,&quot;top&quot;:158.75,&quot;width&quot;:833.4}"/>
</p:tagLst>
</file>

<file path=ppt/tags/tag33.xml><?xml version="1.0" encoding="utf-8"?>
<p:tagLst xmlns:p="http://schemas.openxmlformats.org/presentationml/2006/main">
  <p:tag name="KSO_WM_DIAGRAM_VIRTUALLY_FRAME" val="{&quot;height&quot;:331.13165354330704,&quot;left&quot;:59.9,&quot;top&quot;:158.75,&quot;width&quot;:833.4}"/>
</p:tagLst>
</file>

<file path=ppt/tags/tag34.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35.xml><?xml version="1.0" encoding="utf-8"?>
<p:tagLst xmlns:p="http://schemas.openxmlformats.org/presentationml/2006/main">
  <p:tag name="KSO_WM_DIAGRAM_VIRTUALLY_FRAME" val="{&quot;height&quot;:331.13165354330704,&quot;left&quot;:59.9,&quot;top&quot;:158.75,&quot;width&quot;:833.4}"/>
</p:tagLst>
</file>

<file path=ppt/tags/tag36.xml><?xml version="1.0" encoding="utf-8"?>
<p:tagLst xmlns:p="http://schemas.openxmlformats.org/presentationml/2006/main">
  <p:tag name="KSO_WM_DIAGRAM_VIRTUALLY_FRAME" val="{&quot;height&quot;:331.13165354330704,&quot;left&quot;:59.9,&quot;top&quot;:158.75,&quot;width&quot;:833.4}"/>
</p:tagLst>
</file>

<file path=ppt/tags/tag37.xml><?xml version="1.0" encoding="utf-8"?>
<p:tagLst xmlns:p="http://schemas.openxmlformats.org/presentationml/2006/main">
  <p:tag name="KSO_WM_DIAGRAM_VIRTUALLY_FRAME" val="{&quot;height&quot;:331.13165354330704,&quot;left&quot;:59.9,&quot;top&quot;:158.75,&quot;width&quot;:833.4}"/>
</p:tagLst>
</file>

<file path=ppt/tags/tag38.xml><?xml version="1.0" encoding="utf-8"?>
<p:tagLst xmlns:p="http://schemas.openxmlformats.org/presentationml/2006/main">
  <p:tag name="KSO_WM_DIAGRAM_VIRTUALLY_FRAME" val="{&quot;height&quot;:331.13165354330704,&quot;left&quot;:59.9,&quot;top&quot;:158.75,&quot;width&quot;:833.4}"/>
</p:tagLst>
</file>

<file path=ppt/tags/tag39.xml><?xml version="1.0" encoding="utf-8"?>
<p:tagLst xmlns:p="http://schemas.openxmlformats.org/presentationml/2006/main">
  <p:tag name="KSO_WM_DIAGRAM_VIRTUALLY_FRAME" val="{&quot;height&quot;:331.13165354330704,&quot;left&quot;:59.9,&quot;top&quot;:158.75,&quot;width&quot;:833.4}"/>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DIAGRAM_VIRTUALLY_FRAME" val="{&quot;height&quot;:331.13165354330704,&quot;left&quot;:59.9,&quot;top&quot;:158.75,&quot;width&quot;:833.4}"/>
</p:tagLst>
</file>

<file path=ppt/tags/tag41.xml><?xml version="1.0" encoding="utf-8"?>
<p:tagLst xmlns:p="http://schemas.openxmlformats.org/presentationml/2006/main">
  <p:tag name="KSO_WM_DIAGRAM_VIRTUALLY_FRAME" val="{&quot;height&quot;:331.13165354330704,&quot;left&quot;:59.9,&quot;top&quot;:158.75,&quot;width&quot;:833.4}"/>
</p:tagLst>
</file>

<file path=ppt/tags/tag42.xml><?xml version="1.0" encoding="utf-8"?>
<p:tagLst xmlns:p="http://schemas.openxmlformats.org/presentationml/2006/main">
  <p:tag name="KSO_WM_DIAGRAM_VIRTUALLY_FRAME" val="{&quot;height&quot;:331.13165354330704,&quot;left&quot;:59.9,&quot;top&quot;:158.75,&quot;width&quot;:833.4}"/>
</p:tagLst>
</file>

<file path=ppt/tags/tag43.xml><?xml version="1.0" encoding="utf-8"?>
<p:tagLst xmlns:p="http://schemas.openxmlformats.org/presentationml/2006/main">
  <p:tag name="KSO_WM_DIAGRAM_VIRTUALLY_FRAME" val="{&quot;height&quot;:331.13165354330704,&quot;left&quot;:59.9,&quot;top&quot;:158.75,&quot;width&quot;:833.4}"/>
</p:tagLst>
</file>

<file path=ppt/tags/tag44.xml><?xml version="1.0" encoding="utf-8"?>
<p:tagLst xmlns:p="http://schemas.openxmlformats.org/presentationml/2006/main">
  <p:tag name="KSO_WM_DIAGRAM_VIRTUALLY_FRAME" val="{&quot;height&quot;:331.13165354330704,&quot;left&quot;:59.9,&quot;top&quot;:158.75,&quot;width&quot;:833.4}"/>
</p:tagLst>
</file>

<file path=ppt/tags/tag45.xml><?xml version="1.0" encoding="utf-8"?>
<p:tagLst xmlns:p="http://schemas.openxmlformats.org/presentationml/2006/main">
  <p:tag name="KSO_WM_DIAGRAM_VIRTUALLY_FRAME" val="{&quot;height&quot;:331.13165354330704,&quot;left&quot;:59.9,&quot;top&quot;:158.75,&quot;width&quot;:833.4}"/>
</p:tagLst>
</file>

<file path=ppt/tags/tag46.xml><?xml version="1.0" encoding="utf-8"?>
<p:tagLst xmlns:p="http://schemas.openxmlformats.org/presentationml/2006/main">
  <p:tag name="KSO_WM_DIAGRAM_VIRTUALLY_FRAME" val="{&quot;height&quot;:331.13165354330704,&quot;left&quot;:59.9,&quot;top&quot;:158.75,&quot;width&quot;:833.4}"/>
</p:tagLst>
</file>

<file path=ppt/tags/tag47.xml><?xml version="1.0" encoding="utf-8"?>
<p:tagLst xmlns:p="http://schemas.openxmlformats.org/presentationml/2006/main">
  <p:tag name="KSO_WM_DIAGRAM_VIRTUALLY_FRAME" val="{&quot;height&quot;:331.13165354330704,&quot;left&quot;:59.9,&quot;top&quot;:158.75,&quot;width&quot;:833.4}"/>
</p:tagLst>
</file>

<file path=ppt/tags/tag48.xml><?xml version="1.0" encoding="utf-8"?>
<p:tagLst xmlns:p="http://schemas.openxmlformats.org/presentationml/2006/main">
  <p:tag name="KSO_WM_DIAGRAM_VIRTUALLY_FRAME" val="{&quot;height&quot;:331.13165354330704,&quot;left&quot;:59.9,&quot;top&quot;:158.75,&quot;width&quot;:833.4}"/>
</p:tagLst>
</file>

<file path=ppt/tags/tag49.xml><?xml version="1.0" encoding="utf-8"?>
<p:tagLst xmlns:p="http://schemas.openxmlformats.org/presentationml/2006/main">
  <p:tag name="KSO_WM_DIAGRAM_VIRTUALLY_FRAME" val="{&quot;height&quot;:331.13165354330704,&quot;left&quot;:59.9,&quot;top&quot;:158.75,&quot;width&quot;:833.4}"/>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DIAGRAM_VIRTUALLY_FRAME" val="{&quot;height&quot;:331.13165354330704,&quot;left&quot;:59.9,&quot;top&quot;:158.75,&quot;width&quot;:833.4}"/>
</p:tagLst>
</file>

<file path=ppt/tags/tag51.xml><?xml version="1.0" encoding="utf-8"?>
<p:tagLst xmlns:p="http://schemas.openxmlformats.org/presentationml/2006/main">
  <p:tag name="KSO_WM_DIAGRAM_VIRTUALLY_FRAME" val="{&quot;height&quot;:331.13165354330704,&quot;left&quot;:59.9,&quot;top&quot;:158.75,&quot;width&quot;:833.4}"/>
</p:tagLst>
</file>

<file path=ppt/tags/tag52.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53.xml><?xml version="1.0" encoding="utf-8"?>
<p:tagLst xmlns:p="http://schemas.openxmlformats.org/presentationml/2006/main">
  <p:tag name="KSO_WM_DIAGRAM_VIRTUALLY_FRAME" val="{&quot;height&quot;:331.13165354330704,&quot;left&quot;:59.9,&quot;top&quot;:158.75,&quot;width&quot;:833.4}"/>
</p:tagLst>
</file>

<file path=ppt/tags/tag54.xml><?xml version="1.0" encoding="utf-8"?>
<p:tagLst xmlns:p="http://schemas.openxmlformats.org/presentationml/2006/main">
  <p:tag name="KSO_WM_DIAGRAM_VIRTUALLY_FRAME" val="{&quot;height&quot;:331.13165354330704,&quot;left&quot;:59.9,&quot;top&quot;:158.75,&quot;width&quot;:833.4}"/>
</p:tagLst>
</file>

<file path=ppt/tags/tag55.xml><?xml version="1.0" encoding="utf-8"?>
<p:tagLst xmlns:p="http://schemas.openxmlformats.org/presentationml/2006/main">
  <p:tag name="KSO_WM_DIAGRAM_VIRTUALLY_FRAME" val="{&quot;height&quot;:331.13165354330704,&quot;left&quot;:59.9,&quot;top&quot;:158.75,&quot;width&quot;:833.4}"/>
</p:tagLst>
</file>

<file path=ppt/tags/tag56.xml><?xml version="1.0" encoding="utf-8"?>
<p:tagLst xmlns:p="http://schemas.openxmlformats.org/presentationml/2006/main">
  <p:tag name="KSO_WM_DIAGRAM_VIRTUALLY_FRAME" val="{&quot;height&quot;:331.13165354330704,&quot;left&quot;:59.9,&quot;top&quot;:158.75,&quot;width&quot;:833.4}"/>
</p:tagLst>
</file>

<file path=ppt/tags/tag57.xml><?xml version="1.0" encoding="utf-8"?>
<p:tagLst xmlns:p="http://schemas.openxmlformats.org/presentationml/2006/main">
  <p:tag name="KSO_WM_DIAGRAM_VIRTUALLY_FRAME" val="{&quot;height&quot;:331.13165354330704,&quot;left&quot;:59.9,&quot;top&quot;:158.75,&quot;width&quot;:833.4}"/>
</p:tagLst>
</file>

<file path=ppt/tags/tag58.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59.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61.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62.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63.xml><?xml version="1.0" encoding="utf-8"?>
<p:tagLst xmlns:p="http://schemas.openxmlformats.org/presentationml/2006/main">
  <p:tag name="KSO_WM_DIAGRAM_VIRTUALLY_FRAME" val="{&quot;height&quot;:331.13165354330704,&quot;left&quot;:59.9,&quot;top&quot;:158.75,&quot;width&quot;:833.4}"/>
  <p:tag name="KSO_WM_BEAUTIFY_FLAG" val=""/>
</p:tagLst>
</file>

<file path=ppt/tags/tag64.xml><?xml version="1.0" encoding="utf-8"?>
<p:tagLst xmlns:p="http://schemas.openxmlformats.org/presentationml/2006/main">
  <p:tag name="KSO_WM_DIAGRAM_VIRTUALLY_FRAME" val="{&quot;height&quot;:331.13165354330704,&quot;left&quot;:59.9,&quot;top&quot;:158.75,&quot;width&quot;:833.4}"/>
</p:tagLst>
</file>

<file path=ppt/tags/tag65.xml><?xml version="1.0" encoding="utf-8"?>
<p:tagLst xmlns:p="http://schemas.openxmlformats.org/presentationml/2006/main">
  <p:tag name="KSO_WM_DIAGRAM_VIRTUALLY_FRAME" val="{&quot;height&quot;:331.13165354330704,&quot;left&quot;:59.9,&quot;top&quot;:158.75,&quot;width&quot;:833.4}"/>
</p:tagLst>
</file>

<file path=ppt/tags/tag66.xml><?xml version="1.0" encoding="utf-8"?>
<p:tagLst xmlns:p="http://schemas.openxmlformats.org/presentationml/2006/main">
  <p:tag name="KSO_WM_DIAGRAM_VIRTUALLY_FRAME" val="{&quot;height&quot;:331.13165354330704,&quot;left&quot;:59.9,&quot;top&quot;:158.75,&quot;width&quot;:833.4}"/>
</p:tagLst>
</file>

<file path=ppt/tags/tag67.xml><?xml version="1.0" encoding="utf-8"?>
<p:tagLst xmlns:p="http://schemas.openxmlformats.org/presentationml/2006/main">
  <p:tag name="KSO_WM_DIAGRAM_VIRTUALLY_FRAME" val="{&quot;height&quot;:331.13165354330704,&quot;left&quot;:59.9,&quot;top&quot;:158.75,&quot;width&quot;:833.4}"/>
</p:tagLst>
</file>

<file path=ppt/tags/tag68.xml><?xml version="1.0" encoding="utf-8"?>
<p:tagLst xmlns:p="http://schemas.openxmlformats.org/presentationml/2006/main">
  <p:tag name="KSO_WM_DIAGRAM_VIRTUALLY_FRAME" val="{&quot;height&quot;:331.13165354330704,&quot;left&quot;:59.9,&quot;top&quot;:158.75,&quot;width&quot;:833.4}"/>
</p:tagLst>
</file>

<file path=ppt/tags/tag69.xml><?xml version="1.0" encoding="utf-8"?>
<p:tagLst xmlns:p="http://schemas.openxmlformats.org/presentationml/2006/main">
  <p:tag name="KSO_WM_DIAGRAM_VIRTUALLY_FRAME" val="{&quot;height&quot;:331.13165354330704,&quot;left&quot;:59.9,&quot;top&quot;:158.75,&quot;width&quot;:833.4}"/>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DIAGRAM_VIRTUALLY_FRAME" val="{&quot;height&quot;:331.13165354330704,&quot;left&quot;:59.9,&quot;top&quot;:158.75,&quot;width&quot;:833.4}"/>
</p:tagLst>
</file>

<file path=ppt/tags/tag71.xml><?xml version="1.0" encoding="utf-8"?>
<p:tagLst xmlns:p="http://schemas.openxmlformats.org/presentationml/2006/main">
  <p:tag name="KSO_WM_DIAGRAM_VIRTUALLY_FRAME" val="{&quot;height&quot;:331.13165354330704,&quot;left&quot;:59.9,&quot;top&quot;:158.75,&quot;width&quot;:833.4}"/>
</p:tagLst>
</file>

<file path=ppt/tags/tag72.xml><?xml version="1.0" encoding="utf-8"?>
<p:tagLst xmlns:p="http://schemas.openxmlformats.org/presentationml/2006/main">
  <p:tag name="KSO_WM_DIAGRAM_VIRTUALLY_FRAME" val="{&quot;height&quot;:331.13165354330704,&quot;left&quot;:59.9,&quot;top&quot;:158.75,&quot;width&quot;:833.4}"/>
</p:tagLst>
</file>

<file path=ppt/tags/tag73.xml><?xml version="1.0" encoding="utf-8"?>
<p:tagLst xmlns:p="http://schemas.openxmlformats.org/presentationml/2006/main">
  <p:tag name="KSO_WM_DIAGRAM_VIRTUALLY_FRAME" val="{&quot;height&quot;:331.13165354330704,&quot;left&quot;:59.9,&quot;top&quot;:158.75,&quot;width&quot;:833.4}"/>
</p:tagLst>
</file>

<file path=ppt/tags/tag74.xml><?xml version="1.0" encoding="utf-8"?>
<p:tagLst xmlns:p="http://schemas.openxmlformats.org/presentationml/2006/main">
  <p:tag name="KSO_WM_DIAGRAM_VIRTUALLY_FRAME" val="{&quot;height&quot;:331.13165354330704,&quot;left&quot;:59.9,&quot;top&quot;:158.75,&quot;width&quot;:833.4}"/>
</p:tagLst>
</file>

<file path=ppt/tags/tag75.xml><?xml version="1.0" encoding="utf-8"?>
<p:tagLst xmlns:p="http://schemas.openxmlformats.org/presentationml/2006/main">
  <p:tag name="KSO_WM_DIAGRAM_VIRTUALLY_FRAME" val="{&quot;height&quot;:331.13165354330704,&quot;left&quot;:59.9,&quot;top&quot;:158.75,&quot;width&quot;:833.4}"/>
</p:tagLst>
</file>

<file path=ppt/tags/tag76.xml><?xml version="1.0" encoding="utf-8"?>
<p:tagLst xmlns:p="http://schemas.openxmlformats.org/presentationml/2006/main">
  <p:tag name="KSO_WM_DIAGRAM_VIRTUALLY_FRAME" val="{&quot;height&quot;:331.13165354330704,&quot;left&quot;:59.9,&quot;top&quot;:158.75,&quot;width&quot;:833.4}"/>
</p:tagLst>
</file>

<file path=ppt/tags/tag77.xml><?xml version="1.0" encoding="utf-8"?>
<p:tagLst xmlns:p="http://schemas.openxmlformats.org/presentationml/2006/main">
  <p:tag name="KSO_WM_DIAGRAM_VIRTUALLY_FRAME" val="{&quot;height&quot;:331.13165354330704,&quot;left&quot;:59.9,&quot;top&quot;:158.75,&quot;width&quot;:833.4}"/>
</p:tagLst>
</file>

<file path=ppt/tags/tag78.xml><?xml version="1.0" encoding="utf-8"?>
<p:tagLst xmlns:p="http://schemas.openxmlformats.org/presentationml/2006/main">
  <p:tag name="KSO_WM_DIAGRAM_VIRTUALLY_FRAME" val="{&quot;height&quot;:331.13165354330704,&quot;left&quot;:59.9,&quot;top&quot;:158.75,&quot;width&quot;:833.4}"/>
</p:tagLst>
</file>

<file path=ppt/tags/tag79.xml><?xml version="1.0" encoding="utf-8"?>
<p:tagLst xmlns:p="http://schemas.openxmlformats.org/presentationml/2006/main">
  <p:tag name="KSO_WM_DIAGRAM_VIRTUALLY_FRAME" val="{&quot;height&quot;:331.13165354330704,&quot;left&quot;:59.9,&quot;top&quot;:158.75,&quot;width&quot;:833.4}"/>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DIAGRAM_VIRTUALLY_FRAME" val="{&quot;height&quot;:331.13165354330704,&quot;left&quot;:59.9,&quot;top&quot;:158.75,&quot;width&quot;:833.4}"/>
</p:tagLst>
</file>

<file path=ppt/tags/tag81.xml><?xml version="1.0" encoding="utf-8"?>
<p:tagLst xmlns:p="http://schemas.openxmlformats.org/presentationml/2006/main">
  <p:tag name="KSO_WM_DIAGRAM_VIRTUALLY_FRAME" val="{&quot;height&quot;:331.13165354330704,&quot;left&quot;:59.9,&quot;top&quot;:158.75,&quot;width&quot;:833.4}"/>
</p:tagLst>
</file>

<file path=ppt/tags/tag82.xml><?xml version="1.0" encoding="utf-8"?>
<p:tagLst xmlns:p="http://schemas.openxmlformats.org/presentationml/2006/main">
  <p:tag name="KSO_WM_DIAGRAM_VIRTUALLY_FRAME" val="{&quot;height&quot;:331.13165354330704,&quot;left&quot;:59.9,&quot;top&quot;:158.75,&quot;width&quot;:833.4}"/>
</p:tagLst>
</file>

<file path=ppt/tags/tag83.xml><?xml version="1.0" encoding="utf-8"?>
<p:tagLst xmlns:p="http://schemas.openxmlformats.org/presentationml/2006/main">
  <p:tag name="KSO_WM_DIAGRAM_VIRTUALLY_FRAME" val="{&quot;height&quot;:331.13165354330704,&quot;left&quot;:59.9,&quot;top&quot;:158.75,&quot;width&quot;:833.4}"/>
</p:tagLst>
</file>

<file path=ppt/tags/tag84.xml><?xml version="1.0" encoding="utf-8"?>
<p:tagLst xmlns:p="http://schemas.openxmlformats.org/presentationml/2006/main">
  <p:tag name="KSO_WM_DIAGRAM_VIRTUALLY_FRAME" val="{&quot;height&quot;:331.13165354330704,&quot;left&quot;:59.9,&quot;top&quot;:158.75,&quot;width&quot;:833.4}"/>
</p:tagLst>
</file>

<file path=ppt/tags/tag85.xml><?xml version="1.0" encoding="utf-8"?>
<p:tagLst xmlns:p="http://schemas.openxmlformats.org/presentationml/2006/main">
  <p:tag name="KSO_WM_DIAGRAM_VIRTUALLY_FRAME" val="{&quot;height&quot;:331.13165354330704,&quot;left&quot;:59.9,&quot;top&quot;:158.75,&quot;width&quot;:833.4}"/>
</p:tagLst>
</file>

<file path=ppt/tags/tag86.xml><?xml version="1.0" encoding="utf-8"?>
<p:tagLst xmlns:p="http://schemas.openxmlformats.org/presentationml/2006/main">
  <p:tag name="KSO_WM_DIAGRAM_VIRTUALLY_FRAME" val="{&quot;height&quot;:331.13165354330704,&quot;left&quot;:59.9,&quot;top&quot;:158.75,&quot;width&quot;:833.4}"/>
</p:tagLst>
</file>

<file path=ppt/tags/tag87.xml><?xml version="1.0" encoding="utf-8"?>
<p:tagLst xmlns:p="http://schemas.openxmlformats.org/presentationml/2006/main">
  <p:tag name="KSO_WM_DIAGRAM_VIRTUALLY_FRAME" val="{&quot;height&quot;:331.13165354330704,&quot;left&quot;:59.9,&quot;top&quot;:158.75,&quot;width&quot;:833.4}"/>
</p:tagLst>
</file>

<file path=ppt/tags/tag88.xml><?xml version="1.0" encoding="utf-8"?>
<p:tagLst xmlns:p="http://schemas.openxmlformats.org/presentationml/2006/main">
  <p:tag name="KSO_WM_DIAGRAM_VIRTUALLY_FRAME" val="{&quot;height&quot;:331.13165354330704,&quot;left&quot;:59.9,&quot;top&quot;:158.75,&quot;width&quot;:833.4}"/>
</p:tagLst>
</file>

<file path=ppt/tags/tag89.xml><?xml version="1.0" encoding="utf-8"?>
<p:tagLst xmlns:p="http://schemas.openxmlformats.org/presentationml/2006/main">
  <p:tag name="KSO_WM_DIAGRAM_VIRTUALLY_FRAME" val="{&quot;height&quot;:331.13165354330704,&quot;left&quot;:59.9,&quot;top&quot;:158.75,&quot;width&quot;:833.4}"/>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DIAGRAM_VIRTUALLY_FRAME" val="{&quot;height&quot;:331.13165354330704,&quot;left&quot;:59.9,&quot;top&quot;:158.75,&quot;width&quot;:833.4}"/>
</p:tagLst>
</file>

<file path=ppt/tags/tag91.xml><?xml version="1.0" encoding="utf-8"?>
<p:tagLst xmlns:p="http://schemas.openxmlformats.org/presentationml/2006/main">
  <p:tag name="KSO_WM_DIAGRAM_VIRTUALLY_FRAME" val="{&quot;height&quot;:331.13165354330704,&quot;left&quot;:59.9,&quot;top&quot;:158.75,&quot;width&quot;:833.4}"/>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dcpkobeo">
      <a:majorFont>
        <a:latin typeface="汉仪雅酷黑 75W"/>
        <a:ea typeface="汉仪雅酷黑 75W"/>
        <a:cs typeface=""/>
      </a:majorFont>
      <a:minorFont>
        <a:latin typeface="汉仪雅酷黑 75W"/>
        <a:ea typeface="汉仪雅酷黑 75W"/>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rgbClr val="C34D99"/>
            </a:gs>
            <a:gs pos="100000">
              <a:srgbClr val="0B50DC"/>
            </a:gs>
          </a:gsLst>
          <a:lin ang="2700000" scaled="1"/>
          <a:tileRect/>
        </a:gradFill>
        <a:ln w="19050">
          <a:noFill/>
        </a:ln>
      </a:spPr>
      <a:bodyPr rot="0" spcFirstLastPara="0" vertOverflow="overflow" horzOverflow="overflow" vert="horz" wrap="square" lIns="91440" tIns="45720" rIns="91440" bIns="45720" numCol="1" spcCol="0" rtlCol="0" fromWordArt="0" anchor="ctr" anchorCtr="0" forceAA="0" compatLnSpc="1">
        <a:noAutofit/>
      </a:bodyPr>
      <a:lstStyle>
        <a:defPPr algn="ctr">
          <a:defRPr>
            <a:cs typeface="+mn-ea"/>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2326</Words>
  <Application>WPS 演示</Application>
  <PresentationFormat>宽屏</PresentationFormat>
  <Paragraphs>277</Paragraphs>
  <Slides>25</Slides>
  <Notes>1</Notes>
  <HiddenSlides>1</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25</vt:i4>
      </vt:variant>
    </vt:vector>
  </HeadingPairs>
  <TitlesOfParts>
    <vt:vector size="41" baseType="lpstr">
      <vt:lpstr>Arial</vt:lpstr>
      <vt:lpstr>宋体</vt:lpstr>
      <vt:lpstr>Wingdings</vt:lpstr>
      <vt:lpstr>汉仪雅酷黑 45W</vt:lpstr>
      <vt:lpstr>思源黑体 CN Medium</vt:lpstr>
      <vt:lpstr>思源黑体 CN Bold</vt:lpstr>
      <vt:lpstr>思源黑体 CN Regular</vt:lpstr>
      <vt:lpstr>思源黑体 CN Normal</vt:lpstr>
      <vt:lpstr>思源宋体 CN Heavy</vt:lpstr>
      <vt:lpstr>汉仪雅酷黑 75W</vt:lpstr>
      <vt:lpstr>黑体</vt:lpstr>
      <vt:lpstr>微软雅黑</vt:lpstr>
      <vt:lpstr>Arial Unicode MS</vt:lpstr>
      <vt:lpstr>等线</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WPS_1697081618</cp:lastModifiedBy>
  <cp:revision>225</cp:revision>
  <dcterms:created xsi:type="dcterms:W3CDTF">2024-03-21T07:59:00Z</dcterms:created>
  <dcterms:modified xsi:type="dcterms:W3CDTF">2024-03-22T06:07:23Z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2052-12.1.0.16364</vt:lpwstr>
  </property>
  <property fmtid="{D5CDD505-2E9C-101B-9397-08002B2CF9AE}" pid="3" name="KSOTemplateUUID">
    <vt:lpwstr>v1.0_mb_1I1ZMkAm0fRRIb3ZDtMrYw==</vt:lpwstr>
  </property>
  <property fmtid="{D5CDD505-2E9C-101B-9397-08002B2CF9AE}" pid="4" name="ICV">
    <vt:lpwstr>90E0E9397118EC023581EE653B397271_43</vt:lpwstr>
  </property>
</Properties>
</file>

<file path=docProps/thumbnail.jpeg>
</file>